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rima SemiBold"/>
      <p:regular r:id="rId23"/>
      <p:bold r:id="rId24"/>
    </p:embeddedFont>
    <p:embeddedFont>
      <p:font typeface="Roboto"/>
      <p:regular r:id="rId25"/>
      <p:bold r:id="rId26"/>
      <p:italic r:id="rId27"/>
      <p:boldItalic r:id="rId28"/>
    </p:embeddedFont>
    <p:embeddedFont>
      <p:font typeface="Chivo Light"/>
      <p:regular r:id="rId29"/>
      <p:bold r:id="rId30"/>
      <p:italic r:id="rId31"/>
      <p:boldItalic r:id="rId32"/>
    </p:embeddedFont>
    <p:embeddedFont>
      <p:font typeface="Chivo"/>
      <p:regular r:id="rId33"/>
      <p:bold r:id="rId34"/>
      <p:italic r:id="rId35"/>
      <p:boldItalic r:id="rId36"/>
    </p:embeddedFont>
    <p:embeddedFont>
      <p:font typeface="DM Serif Display"/>
      <p:regular r:id="rId37"/>
      <p: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240A9C-62E5-46B6-B24D-213876648A5F}">
  <a:tblStyle styleId="{F3240A9C-62E5-46B6-B24D-213876648A5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maSemiBold-bold.fntdata"/><Relationship Id="rId23" Type="http://schemas.openxmlformats.org/officeDocument/2006/relationships/font" Target="fonts/Arima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hivo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hivoLight-italic.fntdata"/><Relationship Id="rId30" Type="http://schemas.openxmlformats.org/officeDocument/2006/relationships/font" Target="fonts/ChivoLight-bold.fntdata"/><Relationship Id="rId11" Type="http://schemas.openxmlformats.org/officeDocument/2006/relationships/slide" Target="slides/slide6.xml"/><Relationship Id="rId33" Type="http://schemas.openxmlformats.org/officeDocument/2006/relationships/font" Target="fonts/Chivo-regular.fntdata"/><Relationship Id="rId10" Type="http://schemas.openxmlformats.org/officeDocument/2006/relationships/slide" Target="slides/slide5.xml"/><Relationship Id="rId32" Type="http://schemas.openxmlformats.org/officeDocument/2006/relationships/font" Target="fonts/ChivoLight-boldItalic.fntdata"/><Relationship Id="rId13" Type="http://schemas.openxmlformats.org/officeDocument/2006/relationships/slide" Target="slides/slide8.xml"/><Relationship Id="rId35" Type="http://schemas.openxmlformats.org/officeDocument/2006/relationships/font" Target="fonts/Chivo-italic.fntdata"/><Relationship Id="rId12" Type="http://schemas.openxmlformats.org/officeDocument/2006/relationships/slide" Target="slides/slide7.xml"/><Relationship Id="rId34" Type="http://schemas.openxmlformats.org/officeDocument/2006/relationships/font" Target="fonts/Chivo-bold.fntdata"/><Relationship Id="rId15" Type="http://schemas.openxmlformats.org/officeDocument/2006/relationships/slide" Target="slides/slide10.xml"/><Relationship Id="rId37" Type="http://schemas.openxmlformats.org/officeDocument/2006/relationships/font" Target="fonts/DMSerifDisplay-regular.fntdata"/><Relationship Id="rId14" Type="http://schemas.openxmlformats.org/officeDocument/2006/relationships/slide" Target="slides/slide9.xml"/><Relationship Id="rId36" Type="http://schemas.openxmlformats.org/officeDocument/2006/relationships/font" Target="fonts/Chivo-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DMSerifDisplay-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5fad21b0d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5fad21b0d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5ef342dd18_0_27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5ef342dd18_0_27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617c4f6ba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617c4f6ba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5f6dc3a18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5f6dc3a18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5f6dc3a18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5f6dc3a18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5f6dc3a18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5f6dc3a18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5f6dc3a18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5f6dc3a18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5f6dc3a187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25f6dc3a187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5f6dc3a187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5f6dc3a187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5eb8885a4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5eb8885a4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fb2f3ab5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5fb2f3ab5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f6dc3a187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5f6dc3a187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5fb2f3ab5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5fb2f3ab5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5eb8885a4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5eb8885a4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5ef342dd18_0_27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5ef342dd18_0_27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5f6dc3a18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5f6dc3a18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5ef342dd18_0_27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5ef342dd18_0_27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 Id="rId5" Type="http://schemas.openxmlformats.org/officeDocument/2006/relationships/hyperlink" Target="https://bit.ly/3A1uf1Q" TargetMode="External"/><Relationship Id="rId6" Type="http://schemas.openxmlformats.org/officeDocument/2006/relationships/hyperlink" Target="http://bit.ly/2TtBDfr" TargetMode="External"/><Relationship Id="rId7" Type="http://schemas.openxmlformats.org/officeDocument/2006/relationships/image" Target="../media/image5.png"/><Relationship Id="rId8"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rotWithShape="1">
          <a:blip r:embed="rId3">
            <a:alphaModFix/>
          </a:blip>
          <a:srcRect b="0" l="0" r="6611" t="0"/>
          <a:stretch/>
        </p:blipFill>
        <p:spPr>
          <a:xfrm flipH="1">
            <a:off x="0" y="0"/>
            <a:ext cx="9144000" cy="5143500"/>
          </a:xfrm>
          <a:prstGeom prst="rect">
            <a:avLst/>
          </a:prstGeom>
          <a:noFill/>
          <a:ln>
            <a:noFill/>
          </a:ln>
        </p:spPr>
      </p:pic>
      <p:pic>
        <p:nvPicPr>
          <p:cNvPr id="11" name="Google Shape;11;p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2" name="Google Shape;12;p2"/>
          <p:cNvSpPr txBox="1"/>
          <p:nvPr>
            <p:ph type="ctrTitle"/>
          </p:nvPr>
        </p:nvSpPr>
        <p:spPr>
          <a:xfrm>
            <a:off x="713225" y="639349"/>
            <a:ext cx="5356800" cy="28140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b="0" sz="4600">
                <a:latin typeface="Arima SemiBold"/>
                <a:ea typeface="Arima SemiBold"/>
                <a:cs typeface="Arima SemiBold"/>
                <a:sym typeface="Arima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713225" y="3453303"/>
            <a:ext cx="5640600" cy="6222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800">
                <a:solidFill>
                  <a:srgbClr val="302F2F"/>
                </a:solidFill>
                <a:latin typeface="Chivo"/>
                <a:ea typeface="Chivo"/>
                <a:cs typeface="Chivo"/>
                <a:sym typeface="Chiv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2" type="ctrTitle"/>
          </p:nvPr>
        </p:nvSpPr>
        <p:spPr>
          <a:xfrm>
            <a:off x="713225" y="2777113"/>
            <a:ext cx="5356800" cy="6222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b="0" sz="2900">
                <a:latin typeface="Arima SemiBold"/>
                <a:ea typeface="Arima SemiBold"/>
                <a:cs typeface="Arima SemiBold"/>
                <a:sym typeface="Arima Semi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3" type="subTitle"/>
          </p:nvPr>
        </p:nvSpPr>
        <p:spPr>
          <a:xfrm>
            <a:off x="7032450" y="341225"/>
            <a:ext cx="1398300" cy="475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SzPts val="1500"/>
              <a:buNone/>
              <a:defRPr>
                <a:latin typeface="Arima SemiBold"/>
                <a:ea typeface="Arima SemiBold"/>
                <a:cs typeface="Arima SemiBold"/>
                <a:sym typeface="Arima SemiBold"/>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pic>
        <p:nvPicPr>
          <p:cNvPr id="16" name="Google Shape;16;p2"/>
          <p:cNvPicPr preferRelativeResize="0"/>
          <p:nvPr/>
        </p:nvPicPr>
        <p:blipFill rotWithShape="1">
          <a:blip r:embed="rId5">
            <a:alphaModFix/>
          </a:blip>
          <a:srcRect b="12793" l="13163" r="37218" t="0"/>
          <a:stretch/>
        </p:blipFill>
        <p:spPr>
          <a:xfrm>
            <a:off x="-914850" y="3406225"/>
            <a:ext cx="3907685" cy="3863201"/>
          </a:xfrm>
          <a:prstGeom prst="rect">
            <a:avLst/>
          </a:prstGeom>
          <a:noFill/>
          <a:ln>
            <a:noFill/>
          </a:ln>
        </p:spPr>
      </p:pic>
      <p:pic>
        <p:nvPicPr>
          <p:cNvPr id="17" name="Google Shape;17;p2"/>
          <p:cNvPicPr preferRelativeResize="0"/>
          <p:nvPr/>
        </p:nvPicPr>
        <p:blipFill>
          <a:blip r:embed="rId6">
            <a:alphaModFix/>
          </a:blip>
          <a:stretch>
            <a:fillRect/>
          </a:stretch>
        </p:blipFill>
        <p:spPr>
          <a:xfrm rot="6395978">
            <a:off x="-822560" y="3638380"/>
            <a:ext cx="1901046" cy="435740"/>
          </a:xfrm>
          <a:prstGeom prst="rect">
            <a:avLst/>
          </a:prstGeom>
          <a:noFill/>
          <a:ln>
            <a:noFill/>
          </a:ln>
        </p:spPr>
      </p:pic>
      <p:pic>
        <p:nvPicPr>
          <p:cNvPr id="18" name="Google Shape;18;p2"/>
          <p:cNvPicPr preferRelativeResize="0"/>
          <p:nvPr/>
        </p:nvPicPr>
        <p:blipFill>
          <a:blip r:embed="rId7">
            <a:alphaModFix/>
          </a:blip>
          <a:stretch>
            <a:fillRect/>
          </a:stretch>
        </p:blipFill>
        <p:spPr>
          <a:xfrm rot="5650337">
            <a:off x="5909699" y="3261067"/>
            <a:ext cx="2068502" cy="4260896"/>
          </a:xfrm>
          <a:prstGeom prst="rect">
            <a:avLst/>
          </a:prstGeom>
          <a:noFill/>
          <a:ln>
            <a:noFill/>
          </a:ln>
        </p:spPr>
      </p:pic>
      <p:pic>
        <p:nvPicPr>
          <p:cNvPr id="19" name="Google Shape;19;p2"/>
          <p:cNvPicPr preferRelativeResize="0"/>
          <p:nvPr/>
        </p:nvPicPr>
        <p:blipFill>
          <a:blip r:embed="rId7">
            <a:alphaModFix/>
          </a:blip>
          <a:stretch>
            <a:fillRect/>
          </a:stretch>
        </p:blipFill>
        <p:spPr>
          <a:xfrm rot="-4180410">
            <a:off x="2923252" y="-2841273"/>
            <a:ext cx="1970451" cy="4058920"/>
          </a:xfrm>
          <a:prstGeom prst="rect">
            <a:avLst/>
          </a:prstGeom>
          <a:noFill/>
          <a:ln>
            <a:noFill/>
          </a:ln>
        </p:spPr>
      </p:pic>
      <p:pic>
        <p:nvPicPr>
          <p:cNvPr id="20" name="Google Shape;20;p2"/>
          <p:cNvPicPr preferRelativeResize="0"/>
          <p:nvPr/>
        </p:nvPicPr>
        <p:blipFill>
          <a:blip r:embed="rId6">
            <a:alphaModFix/>
          </a:blip>
          <a:stretch>
            <a:fillRect/>
          </a:stretch>
        </p:blipFill>
        <p:spPr>
          <a:xfrm rot="-1660807">
            <a:off x="307487" y="214676"/>
            <a:ext cx="1791805" cy="4106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8" name="Shape 88"/>
        <p:cNvGrpSpPr/>
        <p:nvPr/>
      </p:nvGrpSpPr>
      <p:grpSpPr>
        <a:xfrm>
          <a:off x="0" y="0"/>
          <a:ext cx="0" cy="0"/>
          <a:chOff x="0" y="0"/>
          <a:chExt cx="0" cy="0"/>
        </a:xfrm>
      </p:grpSpPr>
      <p:pic>
        <p:nvPicPr>
          <p:cNvPr id="89" name="Google Shape;89;p1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90" name="Google Shape;90;p11"/>
          <p:cNvPicPr preferRelativeResize="0"/>
          <p:nvPr/>
        </p:nvPicPr>
        <p:blipFill rotWithShape="1">
          <a:blip r:embed="rId3">
            <a:alphaModFix/>
          </a:blip>
          <a:srcRect b="0" l="0" r="4662" t="4662"/>
          <a:stretch/>
        </p:blipFill>
        <p:spPr>
          <a:xfrm flipH="1">
            <a:off x="0" y="0"/>
            <a:ext cx="9144000" cy="5143500"/>
          </a:xfrm>
          <a:prstGeom prst="rect">
            <a:avLst/>
          </a:prstGeom>
          <a:noFill/>
          <a:ln>
            <a:noFill/>
          </a:ln>
        </p:spPr>
      </p:pic>
      <p:pic>
        <p:nvPicPr>
          <p:cNvPr id="91" name="Google Shape;91;p11"/>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92" name="Google Shape;92;p11"/>
          <p:cNvSpPr txBox="1"/>
          <p:nvPr>
            <p:ph hasCustomPrompt="1" type="title"/>
          </p:nvPr>
        </p:nvSpPr>
        <p:spPr>
          <a:xfrm>
            <a:off x="4707750" y="1588750"/>
            <a:ext cx="3723000" cy="1161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3" name="Google Shape;93;p11"/>
          <p:cNvSpPr txBox="1"/>
          <p:nvPr>
            <p:ph idx="1" type="subTitle"/>
          </p:nvPr>
        </p:nvSpPr>
        <p:spPr>
          <a:xfrm>
            <a:off x="4707750" y="2667075"/>
            <a:ext cx="3723000" cy="887700"/>
          </a:xfrm>
          <a:prstGeom prst="rect">
            <a:avLst/>
          </a:prstGeom>
        </p:spPr>
        <p:txBody>
          <a:bodyPr anchorCtr="0" anchor="t" bIns="91425" lIns="91425" spcFirstLastPara="1" rIns="91425" wrap="square" tIns="91425">
            <a:noAutofit/>
          </a:bodyPr>
          <a:lstStyle>
            <a:lvl1pPr lvl="0" algn="ctr">
              <a:spcBef>
                <a:spcPts val="0"/>
              </a:spcBef>
              <a:spcAft>
                <a:spcPts val="0"/>
              </a:spcAft>
              <a:buSzPts val="1500"/>
              <a:buNone/>
              <a:defRPr sz="18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pic>
        <p:nvPicPr>
          <p:cNvPr id="94" name="Google Shape;94;p11"/>
          <p:cNvPicPr preferRelativeResize="0"/>
          <p:nvPr/>
        </p:nvPicPr>
        <p:blipFill>
          <a:blip r:embed="rId5">
            <a:alphaModFix/>
          </a:blip>
          <a:stretch>
            <a:fillRect/>
          </a:stretch>
        </p:blipFill>
        <p:spPr>
          <a:xfrm rot="3652082">
            <a:off x="6922623" y="3036591"/>
            <a:ext cx="2143151" cy="4414668"/>
          </a:xfrm>
          <a:prstGeom prst="rect">
            <a:avLst/>
          </a:prstGeom>
          <a:noFill/>
          <a:ln>
            <a:noFill/>
          </a:ln>
        </p:spPr>
      </p:pic>
      <p:pic>
        <p:nvPicPr>
          <p:cNvPr id="95" name="Google Shape;95;p11"/>
          <p:cNvPicPr preferRelativeResize="0"/>
          <p:nvPr/>
        </p:nvPicPr>
        <p:blipFill>
          <a:blip r:embed="rId5">
            <a:alphaModFix/>
          </a:blip>
          <a:stretch>
            <a:fillRect/>
          </a:stretch>
        </p:blipFill>
        <p:spPr>
          <a:xfrm rot="-4667475">
            <a:off x="2389998" y="-2749883"/>
            <a:ext cx="2143151" cy="4414668"/>
          </a:xfrm>
          <a:prstGeom prst="rect">
            <a:avLst/>
          </a:prstGeom>
          <a:noFill/>
          <a:ln>
            <a:noFill/>
          </a:ln>
        </p:spPr>
      </p:pic>
      <p:pic>
        <p:nvPicPr>
          <p:cNvPr id="96" name="Google Shape;96;p11"/>
          <p:cNvPicPr preferRelativeResize="0"/>
          <p:nvPr/>
        </p:nvPicPr>
        <p:blipFill rotWithShape="1">
          <a:blip r:embed="rId6">
            <a:alphaModFix/>
          </a:blip>
          <a:srcRect b="12793" l="13163" r="37218" t="0"/>
          <a:stretch/>
        </p:blipFill>
        <p:spPr>
          <a:xfrm flipH="1" rot="4877617">
            <a:off x="-435646" y="3583376"/>
            <a:ext cx="4002302" cy="395675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97"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98" name="Shape 98"/>
        <p:cNvGrpSpPr/>
        <p:nvPr/>
      </p:nvGrpSpPr>
      <p:grpSpPr>
        <a:xfrm>
          <a:off x="0" y="0"/>
          <a:ext cx="0" cy="0"/>
          <a:chOff x="0" y="0"/>
          <a:chExt cx="0" cy="0"/>
        </a:xfrm>
      </p:grpSpPr>
      <p:pic>
        <p:nvPicPr>
          <p:cNvPr id="99" name="Google Shape;99;p1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00" name="Google Shape;100;p13"/>
          <p:cNvPicPr preferRelativeResize="0"/>
          <p:nvPr/>
        </p:nvPicPr>
        <p:blipFill rotWithShape="1">
          <a:blip r:embed="rId3">
            <a:alphaModFix/>
          </a:blip>
          <a:srcRect b="3876" l="0" r="8357" t="4481"/>
          <a:stretch/>
        </p:blipFill>
        <p:spPr>
          <a:xfrm flipH="1" rot="10800000">
            <a:off x="0" y="0"/>
            <a:ext cx="9144000" cy="5143500"/>
          </a:xfrm>
          <a:prstGeom prst="rect">
            <a:avLst/>
          </a:prstGeom>
          <a:noFill/>
          <a:ln>
            <a:noFill/>
          </a:ln>
        </p:spPr>
      </p:pic>
      <p:pic>
        <p:nvPicPr>
          <p:cNvPr id="101" name="Google Shape;101;p1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02" name="Google Shape;102;p1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3" name="Google Shape;103;p13"/>
          <p:cNvSpPr txBox="1"/>
          <p:nvPr>
            <p:ph idx="1" type="subTitle"/>
          </p:nvPr>
        </p:nvSpPr>
        <p:spPr>
          <a:xfrm>
            <a:off x="4898514" y="1284650"/>
            <a:ext cx="3532200" cy="485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Font typeface="DM Serif Display"/>
              <a:buNone/>
              <a:defRPr>
                <a:latin typeface="DM Serif Display"/>
                <a:ea typeface="DM Serif Display"/>
                <a:cs typeface="DM Serif Display"/>
                <a:sym typeface="DM Serif Display"/>
              </a:defRPr>
            </a:lvl2pPr>
            <a:lvl3pPr lvl="2" rtl="0">
              <a:spcBef>
                <a:spcPts val="0"/>
              </a:spcBef>
              <a:spcAft>
                <a:spcPts val="0"/>
              </a:spcAft>
              <a:buSzPts val="1500"/>
              <a:buFont typeface="DM Serif Display"/>
              <a:buNone/>
              <a:defRPr>
                <a:latin typeface="DM Serif Display"/>
                <a:ea typeface="DM Serif Display"/>
                <a:cs typeface="DM Serif Display"/>
                <a:sym typeface="DM Serif Display"/>
              </a:defRPr>
            </a:lvl3pPr>
            <a:lvl4pPr lvl="3" rtl="0">
              <a:spcBef>
                <a:spcPts val="0"/>
              </a:spcBef>
              <a:spcAft>
                <a:spcPts val="0"/>
              </a:spcAft>
              <a:buSzPts val="1500"/>
              <a:buFont typeface="DM Serif Display"/>
              <a:buNone/>
              <a:defRPr>
                <a:latin typeface="DM Serif Display"/>
                <a:ea typeface="DM Serif Display"/>
                <a:cs typeface="DM Serif Display"/>
                <a:sym typeface="DM Serif Display"/>
              </a:defRPr>
            </a:lvl4pPr>
            <a:lvl5pPr lvl="4" rtl="0">
              <a:spcBef>
                <a:spcPts val="0"/>
              </a:spcBef>
              <a:spcAft>
                <a:spcPts val="0"/>
              </a:spcAft>
              <a:buSzPts val="1500"/>
              <a:buFont typeface="DM Serif Display"/>
              <a:buNone/>
              <a:defRPr>
                <a:latin typeface="DM Serif Display"/>
                <a:ea typeface="DM Serif Display"/>
                <a:cs typeface="DM Serif Display"/>
                <a:sym typeface="DM Serif Display"/>
              </a:defRPr>
            </a:lvl5pPr>
            <a:lvl6pPr lvl="5" rtl="0">
              <a:spcBef>
                <a:spcPts val="0"/>
              </a:spcBef>
              <a:spcAft>
                <a:spcPts val="0"/>
              </a:spcAft>
              <a:buSzPts val="1500"/>
              <a:buFont typeface="DM Serif Display"/>
              <a:buNone/>
              <a:defRPr>
                <a:latin typeface="DM Serif Display"/>
                <a:ea typeface="DM Serif Display"/>
                <a:cs typeface="DM Serif Display"/>
                <a:sym typeface="DM Serif Display"/>
              </a:defRPr>
            </a:lvl6pPr>
            <a:lvl7pPr lvl="6" rtl="0">
              <a:spcBef>
                <a:spcPts val="0"/>
              </a:spcBef>
              <a:spcAft>
                <a:spcPts val="0"/>
              </a:spcAft>
              <a:buSzPts val="1500"/>
              <a:buFont typeface="DM Serif Display"/>
              <a:buNone/>
              <a:defRPr>
                <a:latin typeface="DM Serif Display"/>
                <a:ea typeface="DM Serif Display"/>
                <a:cs typeface="DM Serif Display"/>
                <a:sym typeface="DM Serif Display"/>
              </a:defRPr>
            </a:lvl7pPr>
            <a:lvl8pPr lvl="7" rtl="0">
              <a:spcBef>
                <a:spcPts val="0"/>
              </a:spcBef>
              <a:spcAft>
                <a:spcPts val="0"/>
              </a:spcAft>
              <a:buSzPts val="1500"/>
              <a:buFont typeface="DM Serif Display"/>
              <a:buNone/>
              <a:defRPr>
                <a:latin typeface="DM Serif Display"/>
                <a:ea typeface="DM Serif Display"/>
                <a:cs typeface="DM Serif Display"/>
                <a:sym typeface="DM Serif Display"/>
              </a:defRPr>
            </a:lvl8pPr>
            <a:lvl9pPr lvl="8" rtl="0">
              <a:spcBef>
                <a:spcPts val="0"/>
              </a:spcBef>
              <a:spcAft>
                <a:spcPts val="0"/>
              </a:spcAft>
              <a:buSzPts val="1500"/>
              <a:buFont typeface="DM Serif Display"/>
              <a:buNone/>
              <a:defRPr>
                <a:latin typeface="DM Serif Display"/>
                <a:ea typeface="DM Serif Display"/>
                <a:cs typeface="DM Serif Display"/>
                <a:sym typeface="DM Serif Display"/>
              </a:defRPr>
            </a:lvl9pPr>
          </a:lstStyle>
          <a:p/>
        </p:txBody>
      </p:sp>
      <p:sp>
        <p:nvSpPr>
          <p:cNvPr id="104" name="Google Shape;104;p13"/>
          <p:cNvSpPr txBox="1"/>
          <p:nvPr>
            <p:ph idx="2" type="subTitle"/>
          </p:nvPr>
        </p:nvSpPr>
        <p:spPr>
          <a:xfrm>
            <a:off x="4898514" y="1629381"/>
            <a:ext cx="3532200" cy="612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105" name="Google Shape;105;p13"/>
          <p:cNvSpPr txBox="1"/>
          <p:nvPr>
            <p:ph hasCustomPrompt="1" idx="3" type="title"/>
          </p:nvPr>
        </p:nvSpPr>
        <p:spPr>
          <a:xfrm>
            <a:off x="3908387" y="1504550"/>
            <a:ext cx="884700" cy="505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6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06" name="Google Shape;106;p13"/>
          <p:cNvSpPr txBox="1"/>
          <p:nvPr>
            <p:ph idx="4" type="subTitle"/>
          </p:nvPr>
        </p:nvSpPr>
        <p:spPr>
          <a:xfrm>
            <a:off x="4898514" y="2365712"/>
            <a:ext cx="3532200" cy="485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Font typeface="DM Serif Display"/>
              <a:buNone/>
              <a:defRPr>
                <a:latin typeface="DM Serif Display"/>
                <a:ea typeface="DM Serif Display"/>
                <a:cs typeface="DM Serif Display"/>
                <a:sym typeface="DM Serif Display"/>
              </a:defRPr>
            </a:lvl2pPr>
            <a:lvl3pPr lvl="2" rtl="0">
              <a:spcBef>
                <a:spcPts val="0"/>
              </a:spcBef>
              <a:spcAft>
                <a:spcPts val="0"/>
              </a:spcAft>
              <a:buSzPts val="1500"/>
              <a:buFont typeface="DM Serif Display"/>
              <a:buNone/>
              <a:defRPr>
                <a:latin typeface="DM Serif Display"/>
                <a:ea typeface="DM Serif Display"/>
                <a:cs typeface="DM Serif Display"/>
                <a:sym typeface="DM Serif Display"/>
              </a:defRPr>
            </a:lvl3pPr>
            <a:lvl4pPr lvl="3" rtl="0">
              <a:spcBef>
                <a:spcPts val="0"/>
              </a:spcBef>
              <a:spcAft>
                <a:spcPts val="0"/>
              </a:spcAft>
              <a:buSzPts val="1500"/>
              <a:buFont typeface="DM Serif Display"/>
              <a:buNone/>
              <a:defRPr>
                <a:latin typeface="DM Serif Display"/>
                <a:ea typeface="DM Serif Display"/>
                <a:cs typeface="DM Serif Display"/>
                <a:sym typeface="DM Serif Display"/>
              </a:defRPr>
            </a:lvl4pPr>
            <a:lvl5pPr lvl="4" rtl="0">
              <a:spcBef>
                <a:spcPts val="0"/>
              </a:spcBef>
              <a:spcAft>
                <a:spcPts val="0"/>
              </a:spcAft>
              <a:buSzPts val="1500"/>
              <a:buFont typeface="DM Serif Display"/>
              <a:buNone/>
              <a:defRPr>
                <a:latin typeface="DM Serif Display"/>
                <a:ea typeface="DM Serif Display"/>
                <a:cs typeface="DM Serif Display"/>
                <a:sym typeface="DM Serif Display"/>
              </a:defRPr>
            </a:lvl5pPr>
            <a:lvl6pPr lvl="5" rtl="0">
              <a:spcBef>
                <a:spcPts val="0"/>
              </a:spcBef>
              <a:spcAft>
                <a:spcPts val="0"/>
              </a:spcAft>
              <a:buSzPts val="1500"/>
              <a:buFont typeface="DM Serif Display"/>
              <a:buNone/>
              <a:defRPr>
                <a:latin typeface="DM Serif Display"/>
                <a:ea typeface="DM Serif Display"/>
                <a:cs typeface="DM Serif Display"/>
                <a:sym typeface="DM Serif Display"/>
              </a:defRPr>
            </a:lvl6pPr>
            <a:lvl7pPr lvl="6" rtl="0">
              <a:spcBef>
                <a:spcPts val="0"/>
              </a:spcBef>
              <a:spcAft>
                <a:spcPts val="0"/>
              </a:spcAft>
              <a:buSzPts val="1500"/>
              <a:buFont typeface="DM Serif Display"/>
              <a:buNone/>
              <a:defRPr>
                <a:latin typeface="DM Serif Display"/>
                <a:ea typeface="DM Serif Display"/>
                <a:cs typeface="DM Serif Display"/>
                <a:sym typeface="DM Serif Display"/>
              </a:defRPr>
            </a:lvl7pPr>
            <a:lvl8pPr lvl="7" rtl="0">
              <a:spcBef>
                <a:spcPts val="0"/>
              </a:spcBef>
              <a:spcAft>
                <a:spcPts val="0"/>
              </a:spcAft>
              <a:buSzPts val="1500"/>
              <a:buFont typeface="DM Serif Display"/>
              <a:buNone/>
              <a:defRPr>
                <a:latin typeface="DM Serif Display"/>
                <a:ea typeface="DM Serif Display"/>
                <a:cs typeface="DM Serif Display"/>
                <a:sym typeface="DM Serif Display"/>
              </a:defRPr>
            </a:lvl8pPr>
            <a:lvl9pPr lvl="8" rtl="0">
              <a:spcBef>
                <a:spcPts val="0"/>
              </a:spcBef>
              <a:spcAft>
                <a:spcPts val="0"/>
              </a:spcAft>
              <a:buSzPts val="1500"/>
              <a:buFont typeface="DM Serif Display"/>
              <a:buNone/>
              <a:defRPr>
                <a:latin typeface="DM Serif Display"/>
                <a:ea typeface="DM Serif Display"/>
                <a:cs typeface="DM Serif Display"/>
                <a:sym typeface="DM Serif Display"/>
              </a:defRPr>
            </a:lvl9pPr>
          </a:lstStyle>
          <a:p/>
        </p:txBody>
      </p:sp>
      <p:sp>
        <p:nvSpPr>
          <p:cNvPr id="107" name="Google Shape;107;p13"/>
          <p:cNvSpPr txBox="1"/>
          <p:nvPr>
            <p:ph idx="5" type="subTitle"/>
          </p:nvPr>
        </p:nvSpPr>
        <p:spPr>
          <a:xfrm>
            <a:off x="4898514" y="2710453"/>
            <a:ext cx="3532200" cy="612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108" name="Google Shape;108;p13"/>
          <p:cNvSpPr txBox="1"/>
          <p:nvPr>
            <p:ph hasCustomPrompt="1" idx="6" type="title"/>
          </p:nvPr>
        </p:nvSpPr>
        <p:spPr>
          <a:xfrm>
            <a:off x="3908387" y="2585625"/>
            <a:ext cx="884700" cy="505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6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09" name="Google Shape;109;p13"/>
          <p:cNvSpPr txBox="1"/>
          <p:nvPr>
            <p:ph idx="7" type="subTitle"/>
          </p:nvPr>
        </p:nvSpPr>
        <p:spPr>
          <a:xfrm>
            <a:off x="4898514" y="3446794"/>
            <a:ext cx="3532200" cy="485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0" name="Google Shape;110;p13"/>
          <p:cNvSpPr txBox="1"/>
          <p:nvPr>
            <p:ph idx="8" type="subTitle"/>
          </p:nvPr>
        </p:nvSpPr>
        <p:spPr>
          <a:xfrm>
            <a:off x="4898514" y="3791525"/>
            <a:ext cx="3532200" cy="612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111" name="Google Shape;111;p13"/>
          <p:cNvSpPr txBox="1"/>
          <p:nvPr>
            <p:ph hasCustomPrompt="1" idx="9" type="title"/>
          </p:nvPr>
        </p:nvSpPr>
        <p:spPr>
          <a:xfrm>
            <a:off x="3908387" y="3666700"/>
            <a:ext cx="884700" cy="505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6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112" name="Shape 112"/>
        <p:cNvGrpSpPr/>
        <p:nvPr/>
      </p:nvGrpSpPr>
      <p:grpSpPr>
        <a:xfrm>
          <a:off x="0" y="0"/>
          <a:ext cx="0" cy="0"/>
          <a:chOff x="0" y="0"/>
          <a:chExt cx="0" cy="0"/>
        </a:xfrm>
      </p:grpSpPr>
      <p:pic>
        <p:nvPicPr>
          <p:cNvPr id="113" name="Google Shape;113;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4" name="Google Shape;114;p14"/>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115" name="Google Shape;115;p14"/>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16" name="Google Shape;116;p14"/>
          <p:cNvSpPr txBox="1"/>
          <p:nvPr>
            <p:ph type="title"/>
          </p:nvPr>
        </p:nvSpPr>
        <p:spPr>
          <a:xfrm>
            <a:off x="713225" y="3369925"/>
            <a:ext cx="4488300" cy="49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5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17" name="Google Shape;117;p14"/>
          <p:cNvSpPr txBox="1"/>
          <p:nvPr>
            <p:ph idx="1" type="subTitle"/>
          </p:nvPr>
        </p:nvSpPr>
        <p:spPr>
          <a:xfrm>
            <a:off x="713575" y="1277375"/>
            <a:ext cx="4488300" cy="2067900"/>
          </a:xfrm>
          <a:prstGeom prst="rect">
            <a:avLst/>
          </a:prstGeom>
        </p:spPr>
        <p:txBody>
          <a:bodyPr anchorCtr="0" anchor="b" bIns="91425" lIns="91425" spcFirstLastPara="1" rIns="91425" wrap="square" tIns="91425">
            <a:noAutofit/>
          </a:bodyPr>
          <a:lstStyle>
            <a:lvl1pPr lvl="0" rtl="0">
              <a:spcBef>
                <a:spcPts val="0"/>
              </a:spcBef>
              <a:spcAft>
                <a:spcPts val="0"/>
              </a:spcAft>
              <a:buSzPts val="1500"/>
              <a:buNone/>
              <a:defRPr sz="2700"/>
            </a:lvl1pPr>
            <a:lvl2pPr lvl="1" rtl="0" algn="r">
              <a:spcBef>
                <a:spcPts val="0"/>
              </a:spcBef>
              <a:spcAft>
                <a:spcPts val="0"/>
              </a:spcAft>
              <a:buSzPts val="1500"/>
              <a:buNone/>
              <a:defRPr/>
            </a:lvl2pPr>
            <a:lvl3pPr lvl="2" rtl="0" algn="r">
              <a:spcBef>
                <a:spcPts val="0"/>
              </a:spcBef>
              <a:spcAft>
                <a:spcPts val="0"/>
              </a:spcAft>
              <a:buSzPts val="1500"/>
              <a:buNone/>
              <a:defRPr/>
            </a:lvl3pPr>
            <a:lvl4pPr lvl="3" rtl="0" algn="r">
              <a:spcBef>
                <a:spcPts val="0"/>
              </a:spcBef>
              <a:spcAft>
                <a:spcPts val="0"/>
              </a:spcAft>
              <a:buSzPts val="1500"/>
              <a:buNone/>
              <a:defRPr/>
            </a:lvl4pPr>
            <a:lvl5pPr lvl="4" rtl="0" algn="r">
              <a:spcBef>
                <a:spcPts val="0"/>
              </a:spcBef>
              <a:spcAft>
                <a:spcPts val="0"/>
              </a:spcAft>
              <a:buSzPts val="1500"/>
              <a:buNone/>
              <a:defRPr/>
            </a:lvl5pPr>
            <a:lvl6pPr lvl="5" rtl="0" algn="r">
              <a:spcBef>
                <a:spcPts val="0"/>
              </a:spcBef>
              <a:spcAft>
                <a:spcPts val="0"/>
              </a:spcAft>
              <a:buSzPts val="1500"/>
              <a:buNone/>
              <a:defRPr/>
            </a:lvl6pPr>
            <a:lvl7pPr lvl="6" rtl="0" algn="r">
              <a:spcBef>
                <a:spcPts val="0"/>
              </a:spcBef>
              <a:spcAft>
                <a:spcPts val="0"/>
              </a:spcAft>
              <a:buSzPts val="1500"/>
              <a:buNone/>
              <a:defRPr/>
            </a:lvl7pPr>
            <a:lvl8pPr lvl="7" rtl="0" algn="r">
              <a:spcBef>
                <a:spcPts val="0"/>
              </a:spcBef>
              <a:spcAft>
                <a:spcPts val="0"/>
              </a:spcAft>
              <a:buSzPts val="1500"/>
              <a:buNone/>
              <a:defRPr/>
            </a:lvl8pPr>
            <a:lvl9pPr lvl="8" rtl="0" algn="r">
              <a:spcBef>
                <a:spcPts val="0"/>
              </a:spcBef>
              <a:spcAft>
                <a:spcPts val="0"/>
              </a:spcAft>
              <a:buSzPts val="1500"/>
              <a:buNone/>
              <a:defRPr/>
            </a:lvl9pPr>
          </a:lstStyle>
          <a:p/>
        </p:txBody>
      </p:sp>
      <p:pic>
        <p:nvPicPr>
          <p:cNvPr id="118" name="Google Shape;118;p14"/>
          <p:cNvPicPr preferRelativeResize="0"/>
          <p:nvPr/>
        </p:nvPicPr>
        <p:blipFill>
          <a:blip r:embed="rId5">
            <a:alphaModFix/>
          </a:blip>
          <a:stretch>
            <a:fillRect/>
          </a:stretch>
        </p:blipFill>
        <p:spPr>
          <a:xfrm rot="-4732814">
            <a:off x="600474" y="-2580909"/>
            <a:ext cx="2143151" cy="4414669"/>
          </a:xfrm>
          <a:prstGeom prst="rect">
            <a:avLst/>
          </a:prstGeom>
          <a:noFill/>
          <a:ln>
            <a:noFill/>
          </a:ln>
        </p:spPr>
      </p:pic>
      <p:pic>
        <p:nvPicPr>
          <p:cNvPr id="119" name="Google Shape;119;p14"/>
          <p:cNvPicPr preferRelativeResize="0"/>
          <p:nvPr/>
        </p:nvPicPr>
        <p:blipFill>
          <a:blip r:embed="rId5">
            <a:alphaModFix/>
          </a:blip>
          <a:stretch>
            <a:fillRect/>
          </a:stretch>
        </p:blipFill>
        <p:spPr>
          <a:xfrm rot="5399994">
            <a:off x="2983824" y="3164691"/>
            <a:ext cx="2143151" cy="441466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120" name="Shape 120"/>
        <p:cNvGrpSpPr/>
        <p:nvPr/>
      </p:nvGrpSpPr>
      <p:grpSpPr>
        <a:xfrm>
          <a:off x="0" y="0"/>
          <a:ext cx="0" cy="0"/>
          <a:chOff x="0" y="0"/>
          <a:chExt cx="0" cy="0"/>
        </a:xfrm>
      </p:grpSpPr>
      <p:pic>
        <p:nvPicPr>
          <p:cNvPr id="121" name="Google Shape;121;p1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2" name="Google Shape;122;p15"/>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123" name="Google Shape;123;p1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24" name="Google Shape;124;p15"/>
          <p:cNvSpPr txBox="1"/>
          <p:nvPr>
            <p:ph idx="1" type="subTitle"/>
          </p:nvPr>
        </p:nvSpPr>
        <p:spPr>
          <a:xfrm>
            <a:off x="713225" y="3201863"/>
            <a:ext cx="3184500" cy="6888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25" name="Google Shape;125;p15"/>
          <p:cNvSpPr txBox="1"/>
          <p:nvPr>
            <p:ph type="title"/>
          </p:nvPr>
        </p:nvSpPr>
        <p:spPr>
          <a:xfrm>
            <a:off x="713225" y="2207325"/>
            <a:ext cx="5376000" cy="926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6" name="Google Shape;126;p15"/>
          <p:cNvSpPr txBox="1"/>
          <p:nvPr>
            <p:ph hasCustomPrompt="1" idx="2" type="title"/>
          </p:nvPr>
        </p:nvSpPr>
        <p:spPr>
          <a:xfrm>
            <a:off x="713225" y="1252838"/>
            <a:ext cx="1402200" cy="1014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127" name="Google Shape;127;p15"/>
          <p:cNvPicPr preferRelativeResize="0"/>
          <p:nvPr/>
        </p:nvPicPr>
        <p:blipFill>
          <a:blip r:embed="rId5">
            <a:alphaModFix/>
          </a:blip>
          <a:stretch>
            <a:fillRect/>
          </a:stretch>
        </p:blipFill>
        <p:spPr>
          <a:xfrm rot="5753676">
            <a:off x="7175012" y="-1864797"/>
            <a:ext cx="2143150" cy="4414669"/>
          </a:xfrm>
          <a:prstGeom prst="rect">
            <a:avLst/>
          </a:prstGeom>
          <a:noFill/>
          <a:ln>
            <a:noFill/>
          </a:ln>
        </p:spPr>
      </p:pic>
      <p:pic>
        <p:nvPicPr>
          <p:cNvPr id="128" name="Google Shape;128;p15"/>
          <p:cNvPicPr preferRelativeResize="0"/>
          <p:nvPr/>
        </p:nvPicPr>
        <p:blipFill rotWithShape="1">
          <a:blip r:embed="rId6">
            <a:alphaModFix/>
          </a:blip>
          <a:srcRect b="12793" l="13163" r="37218" t="0"/>
          <a:stretch/>
        </p:blipFill>
        <p:spPr>
          <a:xfrm rot="9142865">
            <a:off x="812704" y="-1573783"/>
            <a:ext cx="3329487" cy="3291594"/>
          </a:xfrm>
          <a:prstGeom prst="rect">
            <a:avLst/>
          </a:prstGeom>
          <a:noFill/>
          <a:ln>
            <a:noFill/>
          </a:ln>
        </p:spPr>
      </p:pic>
      <p:pic>
        <p:nvPicPr>
          <p:cNvPr id="129" name="Google Shape;129;p15"/>
          <p:cNvPicPr preferRelativeResize="0"/>
          <p:nvPr/>
        </p:nvPicPr>
        <p:blipFill>
          <a:blip r:embed="rId7">
            <a:alphaModFix/>
          </a:blip>
          <a:stretch>
            <a:fillRect/>
          </a:stretch>
        </p:blipFill>
        <p:spPr>
          <a:xfrm rot="-2699988">
            <a:off x="2697281" y="310768"/>
            <a:ext cx="1715391" cy="393186"/>
          </a:xfrm>
          <a:prstGeom prst="rect">
            <a:avLst/>
          </a:prstGeom>
          <a:noFill/>
          <a:ln>
            <a:noFill/>
          </a:ln>
        </p:spPr>
      </p:pic>
      <p:pic>
        <p:nvPicPr>
          <p:cNvPr id="130" name="Google Shape;130;p15"/>
          <p:cNvPicPr preferRelativeResize="0"/>
          <p:nvPr/>
        </p:nvPicPr>
        <p:blipFill>
          <a:blip r:embed="rId7">
            <a:alphaModFix/>
          </a:blip>
          <a:stretch>
            <a:fillRect/>
          </a:stretch>
        </p:blipFill>
        <p:spPr>
          <a:xfrm rot="-9492989">
            <a:off x="7529556" y="4732317"/>
            <a:ext cx="1715391" cy="393186"/>
          </a:xfrm>
          <a:prstGeom prst="rect">
            <a:avLst/>
          </a:prstGeom>
          <a:noFill/>
          <a:ln>
            <a:noFill/>
          </a:ln>
        </p:spPr>
      </p:pic>
      <p:pic>
        <p:nvPicPr>
          <p:cNvPr id="131" name="Google Shape;131;p15"/>
          <p:cNvPicPr preferRelativeResize="0"/>
          <p:nvPr/>
        </p:nvPicPr>
        <p:blipFill>
          <a:blip r:embed="rId5">
            <a:alphaModFix/>
          </a:blip>
          <a:stretch>
            <a:fillRect/>
          </a:stretch>
        </p:blipFill>
        <p:spPr>
          <a:xfrm rot="-7569292">
            <a:off x="2856349" y="3384865"/>
            <a:ext cx="2143150" cy="44146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9">
    <p:spTree>
      <p:nvGrpSpPr>
        <p:cNvPr id="132" name="Shape 132"/>
        <p:cNvGrpSpPr/>
        <p:nvPr/>
      </p:nvGrpSpPr>
      <p:grpSpPr>
        <a:xfrm>
          <a:off x="0" y="0"/>
          <a:ext cx="0" cy="0"/>
          <a:chOff x="0" y="0"/>
          <a:chExt cx="0" cy="0"/>
        </a:xfrm>
      </p:grpSpPr>
      <p:pic>
        <p:nvPicPr>
          <p:cNvPr id="133" name="Google Shape;133;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34" name="Google Shape;134;p16"/>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35" name="Google Shape;135;p16"/>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36" name="Google Shape;136;p16"/>
          <p:cNvSpPr txBox="1"/>
          <p:nvPr>
            <p:ph idx="1" type="subTitle"/>
          </p:nvPr>
        </p:nvSpPr>
        <p:spPr>
          <a:xfrm>
            <a:off x="2979750" y="3600813"/>
            <a:ext cx="3184500" cy="68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37" name="Google Shape;137;p16"/>
          <p:cNvSpPr txBox="1"/>
          <p:nvPr>
            <p:ph type="title"/>
          </p:nvPr>
        </p:nvSpPr>
        <p:spPr>
          <a:xfrm>
            <a:off x="1884000" y="1868775"/>
            <a:ext cx="5376000" cy="16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38" name="Google Shape;138;p16"/>
          <p:cNvSpPr txBox="1"/>
          <p:nvPr>
            <p:ph hasCustomPrompt="1" idx="2" type="title"/>
          </p:nvPr>
        </p:nvSpPr>
        <p:spPr>
          <a:xfrm>
            <a:off x="3870900" y="853863"/>
            <a:ext cx="1402200" cy="10149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139" name="Google Shape;139;p16"/>
          <p:cNvPicPr preferRelativeResize="0"/>
          <p:nvPr/>
        </p:nvPicPr>
        <p:blipFill>
          <a:blip r:embed="rId5">
            <a:alphaModFix/>
          </a:blip>
          <a:stretch>
            <a:fillRect/>
          </a:stretch>
        </p:blipFill>
        <p:spPr>
          <a:xfrm rot="-4732814">
            <a:off x="-1083951" y="2187891"/>
            <a:ext cx="2143151" cy="4414669"/>
          </a:xfrm>
          <a:prstGeom prst="rect">
            <a:avLst/>
          </a:prstGeom>
          <a:noFill/>
          <a:ln>
            <a:noFill/>
          </a:ln>
        </p:spPr>
      </p:pic>
      <p:pic>
        <p:nvPicPr>
          <p:cNvPr id="140" name="Google Shape;140;p16"/>
          <p:cNvPicPr preferRelativeResize="0"/>
          <p:nvPr/>
        </p:nvPicPr>
        <p:blipFill>
          <a:blip r:embed="rId5">
            <a:alphaModFix/>
          </a:blip>
          <a:stretch>
            <a:fillRect/>
          </a:stretch>
        </p:blipFill>
        <p:spPr>
          <a:xfrm rot="3128353">
            <a:off x="5121624" y="-2539310"/>
            <a:ext cx="2143151" cy="4414669"/>
          </a:xfrm>
          <a:prstGeom prst="rect">
            <a:avLst/>
          </a:prstGeom>
          <a:noFill/>
          <a:ln>
            <a:noFill/>
          </a:ln>
        </p:spPr>
      </p:pic>
      <p:pic>
        <p:nvPicPr>
          <p:cNvPr id="141" name="Google Shape;141;p16"/>
          <p:cNvPicPr preferRelativeResize="0"/>
          <p:nvPr/>
        </p:nvPicPr>
        <p:blipFill rotWithShape="1">
          <a:blip r:embed="rId6">
            <a:alphaModFix/>
          </a:blip>
          <a:srcRect b="12793" l="13163" r="37218" t="0"/>
          <a:stretch/>
        </p:blipFill>
        <p:spPr>
          <a:xfrm rot="9865771">
            <a:off x="-2394221" y="-1713026"/>
            <a:ext cx="4002303" cy="3956756"/>
          </a:xfrm>
          <a:prstGeom prst="rect">
            <a:avLst/>
          </a:prstGeom>
          <a:noFill/>
          <a:ln>
            <a:noFill/>
          </a:ln>
        </p:spPr>
      </p:pic>
      <p:pic>
        <p:nvPicPr>
          <p:cNvPr id="142" name="Google Shape;142;p16"/>
          <p:cNvPicPr preferRelativeResize="0"/>
          <p:nvPr/>
        </p:nvPicPr>
        <p:blipFill rotWithShape="1">
          <a:blip r:embed="rId6">
            <a:alphaModFix/>
          </a:blip>
          <a:srcRect b="12793" l="13163" r="37218" t="0"/>
          <a:stretch/>
        </p:blipFill>
        <p:spPr>
          <a:xfrm rot="-2070321">
            <a:off x="7964403" y="2654350"/>
            <a:ext cx="4002302" cy="3956754"/>
          </a:xfrm>
          <a:prstGeom prst="rect">
            <a:avLst/>
          </a:prstGeom>
          <a:noFill/>
          <a:ln>
            <a:noFill/>
          </a:ln>
        </p:spPr>
      </p:pic>
      <p:pic>
        <p:nvPicPr>
          <p:cNvPr id="143" name="Google Shape;143;p16"/>
          <p:cNvPicPr preferRelativeResize="0"/>
          <p:nvPr/>
        </p:nvPicPr>
        <p:blipFill>
          <a:blip r:embed="rId7">
            <a:alphaModFix/>
          </a:blip>
          <a:stretch>
            <a:fillRect/>
          </a:stretch>
        </p:blipFill>
        <p:spPr>
          <a:xfrm rot="-1666950">
            <a:off x="18181" y="631105"/>
            <a:ext cx="1715391" cy="393186"/>
          </a:xfrm>
          <a:prstGeom prst="rect">
            <a:avLst/>
          </a:prstGeom>
          <a:noFill/>
          <a:ln>
            <a:noFill/>
          </a:ln>
        </p:spPr>
      </p:pic>
      <p:pic>
        <p:nvPicPr>
          <p:cNvPr id="144" name="Google Shape;144;p16"/>
          <p:cNvPicPr preferRelativeResize="0"/>
          <p:nvPr/>
        </p:nvPicPr>
        <p:blipFill>
          <a:blip r:embed="rId7">
            <a:alphaModFix/>
          </a:blip>
          <a:stretch>
            <a:fillRect/>
          </a:stretch>
        </p:blipFill>
        <p:spPr>
          <a:xfrm rot="-7058586">
            <a:off x="7659056" y="3679030"/>
            <a:ext cx="1715391" cy="39318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145" name="Shape 145"/>
        <p:cNvGrpSpPr/>
        <p:nvPr/>
      </p:nvGrpSpPr>
      <p:grpSpPr>
        <a:xfrm>
          <a:off x="0" y="0"/>
          <a:ext cx="0" cy="0"/>
          <a:chOff x="0" y="0"/>
          <a:chExt cx="0" cy="0"/>
        </a:xfrm>
      </p:grpSpPr>
      <p:pic>
        <p:nvPicPr>
          <p:cNvPr id="146" name="Google Shape;146;p1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47" name="Google Shape;147;p17"/>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148" name="Google Shape;148;p1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49" name="Google Shape;149;p17"/>
          <p:cNvSpPr txBox="1"/>
          <p:nvPr>
            <p:ph idx="1" type="subTitle"/>
          </p:nvPr>
        </p:nvSpPr>
        <p:spPr>
          <a:xfrm flipH="1">
            <a:off x="2034600" y="1390310"/>
            <a:ext cx="5074800" cy="37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800"/>
            </a:lvl1pPr>
            <a:lvl2pPr lvl="1" rtl="0" algn="ctr">
              <a:spcBef>
                <a:spcPts val="0"/>
              </a:spcBef>
              <a:spcAft>
                <a:spcPts val="0"/>
              </a:spcAft>
              <a:buSzPts val="1500"/>
              <a:buNone/>
              <a:defRPr sz="1500"/>
            </a:lvl2pPr>
            <a:lvl3pPr lvl="2" rtl="0" algn="ctr">
              <a:spcBef>
                <a:spcPts val="0"/>
              </a:spcBef>
              <a:spcAft>
                <a:spcPts val="0"/>
              </a:spcAft>
              <a:buSzPts val="1500"/>
              <a:buNone/>
              <a:defRPr sz="1500"/>
            </a:lvl3pPr>
            <a:lvl4pPr lvl="3" rtl="0" algn="ctr">
              <a:spcBef>
                <a:spcPts val="0"/>
              </a:spcBef>
              <a:spcAft>
                <a:spcPts val="0"/>
              </a:spcAft>
              <a:buSzPts val="1500"/>
              <a:buNone/>
              <a:defRPr sz="1500"/>
            </a:lvl4pPr>
            <a:lvl5pPr lvl="4" rtl="0" algn="ctr">
              <a:spcBef>
                <a:spcPts val="0"/>
              </a:spcBef>
              <a:spcAft>
                <a:spcPts val="0"/>
              </a:spcAft>
              <a:buSzPts val="1500"/>
              <a:buNone/>
              <a:defRPr sz="1500"/>
            </a:lvl5pPr>
            <a:lvl6pPr lvl="5" rtl="0" algn="ctr">
              <a:spcBef>
                <a:spcPts val="0"/>
              </a:spcBef>
              <a:spcAft>
                <a:spcPts val="0"/>
              </a:spcAft>
              <a:buSzPts val="1500"/>
              <a:buNone/>
              <a:defRPr sz="1500"/>
            </a:lvl6pPr>
            <a:lvl7pPr lvl="6" rtl="0" algn="ctr">
              <a:spcBef>
                <a:spcPts val="0"/>
              </a:spcBef>
              <a:spcAft>
                <a:spcPts val="0"/>
              </a:spcAft>
              <a:buSzPts val="1500"/>
              <a:buNone/>
              <a:defRPr sz="1500"/>
            </a:lvl7pPr>
            <a:lvl8pPr lvl="7" rtl="0" algn="ctr">
              <a:spcBef>
                <a:spcPts val="0"/>
              </a:spcBef>
              <a:spcAft>
                <a:spcPts val="0"/>
              </a:spcAft>
              <a:buSzPts val="1500"/>
              <a:buNone/>
              <a:defRPr sz="1500"/>
            </a:lvl8pPr>
            <a:lvl9pPr lvl="8" rtl="0" algn="ctr">
              <a:spcBef>
                <a:spcPts val="0"/>
              </a:spcBef>
              <a:spcAft>
                <a:spcPts val="0"/>
              </a:spcAft>
              <a:buSzPts val="1500"/>
              <a:buNone/>
              <a:defRPr sz="1500"/>
            </a:lvl9pPr>
          </a:lstStyle>
          <a:p/>
        </p:txBody>
      </p:sp>
      <p:sp>
        <p:nvSpPr>
          <p:cNvPr id="150" name="Google Shape;150;p17"/>
          <p:cNvSpPr txBox="1"/>
          <p:nvPr>
            <p:ph hasCustomPrompt="1" type="title"/>
          </p:nvPr>
        </p:nvSpPr>
        <p:spPr>
          <a:xfrm flipH="1">
            <a:off x="2034600" y="821238"/>
            <a:ext cx="5074800" cy="71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51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51" name="Google Shape;151;p17"/>
          <p:cNvSpPr txBox="1"/>
          <p:nvPr>
            <p:ph idx="2" type="subTitle"/>
          </p:nvPr>
        </p:nvSpPr>
        <p:spPr>
          <a:xfrm flipH="1">
            <a:off x="2034600" y="2666836"/>
            <a:ext cx="5074800" cy="37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800"/>
            </a:lvl1pPr>
            <a:lvl2pPr lvl="1" rtl="0" algn="ctr">
              <a:spcBef>
                <a:spcPts val="0"/>
              </a:spcBef>
              <a:spcAft>
                <a:spcPts val="0"/>
              </a:spcAft>
              <a:buSzPts val="1500"/>
              <a:buNone/>
              <a:defRPr sz="1500"/>
            </a:lvl2pPr>
            <a:lvl3pPr lvl="2" rtl="0" algn="ctr">
              <a:spcBef>
                <a:spcPts val="0"/>
              </a:spcBef>
              <a:spcAft>
                <a:spcPts val="0"/>
              </a:spcAft>
              <a:buSzPts val="1500"/>
              <a:buNone/>
              <a:defRPr sz="1500"/>
            </a:lvl3pPr>
            <a:lvl4pPr lvl="3" rtl="0" algn="ctr">
              <a:spcBef>
                <a:spcPts val="0"/>
              </a:spcBef>
              <a:spcAft>
                <a:spcPts val="0"/>
              </a:spcAft>
              <a:buSzPts val="1500"/>
              <a:buNone/>
              <a:defRPr sz="1500"/>
            </a:lvl4pPr>
            <a:lvl5pPr lvl="4" rtl="0" algn="ctr">
              <a:spcBef>
                <a:spcPts val="0"/>
              </a:spcBef>
              <a:spcAft>
                <a:spcPts val="0"/>
              </a:spcAft>
              <a:buSzPts val="1500"/>
              <a:buNone/>
              <a:defRPr sz="1500"/>
            </a:lvl5pPr>
            <a:lvl6pPr lvl="5" rtl="0" algn="ctr">
              <a:spcBef>
                <a:spcPts val="0"/>
              </a:spcBef>
              <a:spcAft>
                <a:spcPts val="0"/>
              </a:spcAft>
              <a:buSzPts val="1500"/>
              <a:buNone/>
              <a:defRPr sz="1500"/>
            </a:lvl6pPr>
            <a:lvl7pPr lvl="6" rtl="0" algn="ctr">
              <a:spcBef>
                <a:spcPts val="0"/>
              </a:spcBef>
              <a:spcAft>
                <a:spcPts val="0"/>
              </a:spcAft>
              <a:buSzPts val="1500"/>
              <a:buNone/>
              <a:defRPr sz="1500"/>
            </a:lvl7pPr>
            <a:lvl8pPr lvl="7" rtl="0" algn="ctr">
              <a:spcBef>
                <a:spcPts val="0"/>
              </a:spcBef>
              <a:spcAft>
                <a:spcPts val="0"/>
              </a:spcAft>
              <a:buSzPts val="1500"/>
              <a:buNone/>
              <a:defRPr sz="1500"/>
            </a:lvl8pPr>
            <a:lvl9pPr lvl="8" rtl="0" algn="ctr">
              <a:spcBef>
                <a:spcPts val="0"/>
              </a:spcBef>
              <a:spcAft>
                <a:spcPts val="0"/>
              </a:spcAft>
              <a:buSzPts val="1500"/>
              <a:buNone/>
              <a:defRPr sz="1500"/>
            </a:lvl9pPr>
          </a:lstStyle>
          <a:p/>
        </p:txBody>
      </p:sp>
      <p:sp>
        <p:nvSpPr>
          <p:cNvPr id="152" name="Google Shape;152;p17"/>
          <p:cNvSpPr txBox="1"/>
          <p:nvPr>
            <p:ph hasCustomPrompt="1" idx="3" type="title"/>
          </p:nvPr>
        </p:nvSpPr>
        <p:spPr>
          <a:xfrm flipH="1">
            <a:off x="2034600" y="2107132"/>
            <a:ext cx="5074800" cy="71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51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53" name="Google Shape;153;p17"/>
          <p:cNvSpPr txBox="1"/>
          <p:nvPr>
            <p:ph idx="4" type="subTitle"/>
          </p:nvPr>
        </p:nvSpPr>
        <p:spPr>
          <a:xfrm flipH="1">
            <a:off x="2034600" y="3943363"/>
            <a:ext cx="5074800" cy="37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800"/>
            </a:lvl1pPr>
            <a:lvl2pPr lvl="1" rtl="0" algn="ctr">
              <a:spcBef>
                <a:spcPts val="0"/>
              </a:spcBef>
              <a:spcAft>
                <a:spcPts val="0"/>
              </a:spcAft>
              <a:buSzPts val="1500"/>
              <a:buNone/>
              <a:defRPr sz="1500"/>
            </a:lvl2pPr>
            <a:lvl3pPr lvl="2" rtl="0" algn="ctr">
              <a:spcBef>
                <a:spcPts val="0"/>
              </a:spcBef>
              <a:spcAft>
                <a:spcPts val="0"/>
              </a:spcAft>
              <a:buSzPts val="1500"/>
              <a:buNone/>
              <a:defRPr sz="1500"/>
            </a:lvl3pPr>
            <a:lvl4pPr lvl="3" rtl="0" algn="ctr">
              <a:spcBef>
                <a:spcPts val="0"/>
              </a:spcBef>
              <a:spcAft>
                <a:spcPts val="0"/>
              </a:spcAft>
              <a:buSzPts val="1500"/>
              <a:buNone/>
              <a:defRPr sz="1500"/>
            </a:lvl4pPr>
            <a:lvl5pPr lvl="4" rtl="0" algn="ctr">
              <a:spcBef>
                <a:spcPts val="0"/>
              </a:spcBef>
              <a:spcAft>
                <a:spcPts val="0"/>
              </a:spcAft>
              <a:buSzPts val="1500"/>
              <a:buNone/>
              <a:defRPr sz="1500"/>
            </a:lvl5pPr>
            <a:lvl6pPr lvl="5" rtl="0" algn="ctr">
              <a:spcBef>
                <a:spcPts val="0"/>
              </a:spcBef>
              <a:spcAft>
                <a:spcPts val="0"/>
              </a:spcAft>
              <a:buSzPts val="1500"/>
              <a:buNone/>
              <a:defRPr sz="1500"/>
            </a:lvl6pPr>
            <a:lvl7pPr lvl="6" rtl="0" algn="ctr">
              <a:spcBef>
                <a:spcPts val="0"/>
              </a:spcBef>
              <a:spcAft>
                <a:spcPts val="0"/>
              </a:spcAft>
              <a:buSzPts val="1500"/>
              <a:buNone/>
              <a:defRPr sz="1500"/>
            </a:lvl7pPr>
            <a:lvl8pPr lvl="7" rtl="0" algn="ctr">
              <a:spcBef>
                <a:spcPts val="0"/>
              </a:spcBef>
              <a:spcAft>
                <a:spcPts val="0"/>
              </a:spcAft>
              <a:buSzPts val="1500"/>
              <a:buNone/>
              <a:defRPr sz="1500"/>
            </a:lvl8pPr>
            <a:lvl9pPr lvl="8" rtl="0" algn="ctr">
              <a:spcBef>
                <a:spcPts val="0"/>
              </a:spcBef>
              <a:spcAft>
                <a:spcPts val="0"/>
              </a:spcAft>
              <a:buSzPts val="1500"/>
              <a:buNone/>
              <a:defRPr sz="1500"/>
            </a:lvl9pPr>
          </a:lstStyle>
          <a:p/>
        </p:txBody>
      </p:sp>
      <p:sp>
        <p:nvSpPr>
          <p:cNvPr id="154" name="Google Shape;154;p17"/>
          <p:cNvSpPr txBox="1"/>
          <p:nvPr>
            <p:ph hasCustomPrompt="1" idx="5" type="title"/>
          </p:nvPr>
        </p:nvSpPr>
        <p:spPr>
          <a:xfrm flipH="1">
            <a:off x="2034600" y="3393027"/>
            <a:ext cx="5074800" cy="71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51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pic>
        <p:nvPicPr>
          <p:cNvPr id="155" name="Google Shape;155;p17"/>
          <p:cNvPicPr preferRelativeResize="0"/>
          <p:nvPr/>
        </p:nvPicPr>
        <p:blipFill>
          <a:blip r:embed="rId5">
            <a:alphaModFix/>
          </a:blip>
          <a:stretch>
            <a:fillRect/>
          </a:stretch>
        </p:blipFill>
        <p:spPr>
          <a:xfrm rot="3475536">
            <a:off x="7359198" y="2811767"/>
            <a:ext cx="2143151" cy="441466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156" name="Shape 156"/>
        <p:cNvGrpSpPr/>
        <p:nvPr/>
      </p:nvGrpSpPr>
      <p:grpSpPr>
        <a:xfrm>
          <a:off x="0" y="0"/>
          <a:ext cx="0" cy="0"/>
          <a:chOff x="0" y="0"/>
          <a:chExt cx="0" cy="0"/>
        </a:xfrm>
      </p:grpSpPr>
      <p:pic>
        <p:nvPicPr>
          <p:cNvPr id="157" name="Google Shape;157;p1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8" name="Google Shape;158;p18"/>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159" name="Google Shape;159;p18"/>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60" name="Google Shape;160;p1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1" name="Google Shape;161;p18"/>
          <p:cNvSpPr txBox="1"/>
          <p:nvPr>
            <p:ph idx="1" type="subTitle"/>
          </p:nvPr>
        </p:nvSpPr>
        <p:spPr>
          <a:xfrm>
            <a:off x="1714225" y="3674450"/>
            <a:ext cx="2262900" cy="4455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Font typeface="DM Serif Display"/>
              <a:buNone/>
              <a:defRPr sz="2500">
                <a:latin typeface="Arima SemiBold"/>
                <a:ea typeface="Arima SemiBold"/>
                <a:cs typeface="Arima SemiBold"/>
                <a:sym typeface="Arima SemiBold"/>
              </a:defRPr>
            </a:lvl1pPr>
            <a:lvl2pPr lvl="1" rtl="0">
              <a:spcBef>
                <a:spcPts val="0"/>
              </a:spcBef>
              <a:spcAft>
                <a:spcPts val="0"/>
              </a:spcAft>
              <a:buSzPts val="2500"/>
              <a:buFont typeface="DM Serif Display"/>
              <a:buNone/>
              <a:defRPr sz="2500">
                <a:latin typeface="DM Serif Display"/>
                <a:ea typeface="DM Serif Display"/>
                <a:cs typeface="DM Serif Display"/>
                <a:sym typeface="DM Serif Display"/>
              </a:defRPr>
            </a:lvl2pPr>
            <a:lvl3pPr lvl="2" rtl="0">
              <a:spcBef>
                <a:spcPts val="0"/>
              </a:spcBef>
              <a:spcAft>
                <a:spcPts val="0"/>
              </a:spcAft>
              <a:buSzPts val="2500"/>
              <a:buFont typeface="DM Serif Display"/>
              <a:buNone/>
              <a:defRPr sz="2500">
                <a:latin typeface="DM Serif Display"/>
                <a:ea typeface="DM Serif Display"/>
                <a:cs typeface="DM Serif Display"/>
                <a:sym typeface="DM Serif Display"/>
              </a:defRPr>
            </a:lvl3pPr>
            <a:lvl4pPr lvl="3" rtl="0">
              <a:spcBef>
                <a:spcPts val="0"/>
              </a:spcBef>
              <a:spcAft>
                <a:spcPts val="0"/>
              </a:spcAft>
              <a:buSzPts val="2500"/>
              <a:buFont typeface="DM Serif Display"/>
              <a:buNone/>
              <a:defRPr sz="2500">
                <a:latin typeface="DM Serif Display"/>
                <a:ea typeface="DM Serif Display"/>
                <a:cs typeface="DM Serif Display"/>
                <a:sym typeface="DM Serif Display"/>
              </a:defRPr>
            </a:lvl4pPr>
            <a:lvl5pPr lvl="4" rtl="0">
              <a:spcBef>
                <a:spcPts val="0"/>
              </a:spcBef>
              <a:spcAft>
                <a:spcPts val="0"/>
              </a:spcAft>
              <a:buSzPts val="2500"/>
              <a:buFont typeface="DM Serif Display"/>
              <a:buNone/>
              <a:defRPr sz="2500">
                <a:latin typeface="DM Serif Display"/>
                <a:ea typeface="DM Serif Display"/>
                <a:cs typeface="DM Serif Display"/>
                <a:sym typeface="DM Serif Display"/>
              </a:defRPr>
            </a:lvl5pPr>
            <a:lvl6pPr lvl="5" rtl="0">
              <a:spcBef>
                <a:spcPts val="0"/>
              </a:spcBef>
              <a:spcAft>
                <a:spcPts val="0"/>
              </a:spcAft>
              <a:buSzPts val="2500"/>
              <a:buFont typeface="DM Serif Display"/>
              <a:buNone/>
              <a:defRPr sz="2500">
                <a:latin typeface="DM Serif Display"/>
                <a:ea typeface="DM Serif Display"/>
                <a:cs typeface="DM Serif Display"/>
                <a:sym typeface="DM Serif Display"/>
              </a:defRPr>
            </a:lvl6pPr>
            <a:lvl7pPr lvl="6" rtl="0">
              <a:spcBef>
                <a:spcPts val="0"/>
              </a:spcBef>
              <a:spcAft>
                <a:spcPts val="0"/>
              </a:spcAft>
              <a:buSzPts val="2500"/>
              <a:buFont typeface="DM Serif Display"/>
              <a:buNone/>
              <a:defRPr sz="2500">
                <a:latin typeface="DM Serif Display"/>
                <a:ea typeface="DM Serif Display"/>
                <a:cs typeface="DM Serif Display"/>
                <a:sym typeface="DM Serif Display"/>
              </a:defRPr>
            </a:lvl7pPr>
            <a:lvl8pPr lvl="7" rtl="0">
              <a:spcBef>
                <a:spcPts val="0"/>
              </a:spcBef>
              <a:spcAft>
                <a:spcPts val="0"/>
              </a:spcAft>
              <a:buSzPts val="2500"/>
              <a:buFont typeface="DM Serif Display"/>
              <a:buNone/>
              <a:defRPr sz="2500">
                <a:latin typeface="DM Serif Display"/>
                <a:ea typeface="DM Serif Display"/>
                <a:cs typeface="DM Serif Display"/>
                <a:sym typeface="DM Serif Display"/>
              </a:defRPr>
            </a:lvl8pPr>
            <a:lvl9pPr lvl="8" rtl="0">
              <a:spcBef>
                <a:spcPts val="0"/>
              </a:spcBef>
              <a:spcAft>
                <a:spcPts val="0"/>
              </a:spcAft>
              <a:buSzPts val="2500"/>
              <a:buFont typeface="DM Serif Display"/>
              <a:buNone/>
              <a:defRPr sz="2500">
                <a:latin typeface="DM Serif Display"/>
                <a:ea typeface="DM Serif Display"/>
                <a:cs typeface="DM Serif Display"/>
                <a:sym typeface="DM Serif Display"/>
              </a:defRPr>
            </a:lvl9pPr>
          </a:lstStyle>
          <a:p/>
        </p:txBody>
      </p:sp>
      <p:sp>
        <p:nvSpPr>
          <p:cNvPr id="162" name="Google Shape;162;p18"/>
          <p:cNvSpPr txBox="1"/>
          <p:nvPr>
            <p:ph idx="2" type="subTitle"/>
          </p:nvPr>
        </p:nvSpPr>
        <p:spPr>
          <a:xfrm>
            <a:off x="1714228" y="3979875"/>
            <a:ext cx="2262900" cy="562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163" name="Google Shape;163;p18"/>
          <p:cNvSpPr txBox="1"/>
          <p:nvPr>
            <p:ph hasCustomPrompt="1" idx="3" type="title"/>
          </p:nvPr>
        </p:nvSpPr>
        <p:spPr>
          <a:xfrm>
            <a:off x="2195315" y="1360288"/>
            <a:ext cx="1300800" cy="505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164" name="Google Shape;164;p18"/>
          <p:cNvSpPr txBox="1"/>
          <p:nvPr>
            <p:ph idx="4" type="subTitle"/>
          </p:nvPr>
        </p:nvSpPr>
        <p:spPr>
          <a:xfrm>
            <a:off x="5166875" y="3674450"/>
            <a:ext cx="2262900" cy="4455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Font typeface="DM Serif Display"/>
              <a:buNone/>
              <a:defRPr sz="2500">
                <a:latin typeface="Arima SemiBold"/>
                <a:ea typeface="Arima SemiBold"/>
                <a:cs typeface="Arima SemiBold"/>
                <a:sym typeface="Arima SemiBold"/>
              </a:defRPr>
            </a:lvl1pPr>
            <a:lvl2pPr lvl="1" rtl="0">
              <a:spcBef>
                <a:spcPts val="0"/>
              </a:spcBef>
              <a:spcAft>
                <a:spcPts val="0"/>
              </a:spcAft>
              <a:buSzPts val="2500"/>
              <a:buFont typeface="DM Serif Display"/>
              <a:buNone/>
              <a:defRPr sz="2500">
                <a:latin typeface="DM Serif Display"/>
                <a:ea typeface="DM Serif Display"/>
                <a:cs typeface="DM Serif Display"/>
                <a:sym typeface="DM Serif Display"/>
              </a:defRPr>
            </a:lvl2pPr>
            <a:lvl3pPr lvl="2" rtl="0">
              <a:spcBef>
                <a:spcPts val="0"/>
              </a:spcBef>
              <a:spcAft>
                <a:spcPts val="0"/>
              </a:spcAft>
              <a:buSzPts val="2500"/>
              <a:buFont typeface="DM Serif Display"/>
              <a:buNone/>
              <a:defRPr sz="2500">
                <a:latin typeface="DM Serif Display"/>
                <a:ea typeface="DM Serif Display"/>
                <a:cs typeface="DM Serif Display"/>
                <a:sym typeface="DM Serif Display"/>
              </a:defRPr>
            </a:lvl3pPr>
            <a:lvl4pPr lvl="3" rtl="0">
              <a:spcBef>
                <a:spcPts val="0"/>
              </a:spcBef>
              <a:spcAft>
                <a:spcPts val="0"/>
              </a:spcAft>
              <a:buSzPts val="2500"/>
              <a:buFont typeface="DM Serif Display"/>
              <a:buNone/>
              <a:defRPr sz="2500">
                <a:latin typeface="DM Serif Display"/>
                <a:ea typeface="DM Serif Display"/>
                <a:cs typeface="DM Serif Display"/>
                <a:sym typeface="DM Serif Display"/>
              </a:defRPr>
            </a:lvl4pPr>
            <a:lvl5pPr lvl="4" rtl="0">
              <a:spcBef>
                <a:spcPts val="0"/>
              </a:spcBef>
              <a:spcAft>
                <a:spcPts val="0"/>
              </a:spcAft>
              <a:buSzPts val="2500"/>
              <a:buFont typeface="DM Serif Display"/>
              <a:buNone/>
              <a:defRPr sz="2500">
                <a:latin typeface="DM Serif Display"/>
                <a:ea typeface="DM Serif Display"/>
                <a:cs typeface="DM Serif Display"/>
                <a:sym typeface="DM Serif Display"/>
              </a:defRPr>
            </a:lvl5pPr>
            <a:lvl6pPr lvl="5" rtl="0">
              <a:spcBef>
                <a:spcPts val="0"/>
              </a:spcBef>
              <a:spcAft>
                <a:spcPts val="0"/>
              </a:spcAft>
              <a:buSzPts val="2500"/>
              <a:buFont typeface="DM Serif Display"/>
              <a:buNone/>
              <a:defRPr sz="2500">
                <a:latin typeface="DM Serif Display"/>
                <a:ea typeface="DM Serif Display"/>
                <a:cs typeface="DM Serif Display"/>
                <a:sym typeface="DM Serif Display"/>
              </a:defRPr>
            </a:lvl6pPr>
            <a:lvl7pPr lvl="6" rtl="0">
              <a:spcBef>
                <a:spcPts val="0"/>
              </a:spcBef>
              <a:spcAft>
                <a:spcPts val="0"/>
              </a:spcAft>
              <a:buSzPts val="2500"/>
              <a:buFont typeface="DM Serif Display"/>
              <a:buNone/>
              <a:defRPr sz="2500">
                <a:latin typeface="DM Serif Display"/>
                <a:ea typeface="DM Serif Display"/>
                <a:cs typeface="DM Serif Display"/>
                <a:sym typeface="DM Serif Display"/>
              </a:defRPr>
            </a:lvl7pPr>
            <a:lvl8pPr lvl="7" rtl="0">
              <a:spcBef>
                <a:spcPts val="0"/>
              </a:spcBef>
              <a:spcAft>
                <a:spcPts val="0"/>
              </a:spcAft>
              <a:buSzPts val="2500"/>
              <a:buFont typeface="DM Serif Display"/>
              <a:buNone/>
              <a:defRPr sz="2500">
                <a:latin typeface="DM Serif Display"/>
                <a:ea typeface="DM Serif Display"/>
                <a:cs typeface="DM Serif Display"/>
                <a:sym typeface="DM Serif Display"/>
              </a:defRPr>
            </a:lvl8pPr>
            <a:lvl9pPr lvl="8" rtl="0">
              <a:spcBef>
                <a:spcPts val="0"/>
              </a:spcBef>
              <a:spcAft>
                <a:spcPts val="0"/>
              </a:spcAft>
              <a:buSzPts val="2500"/>
              <a:buFont typeface="DM Serif Display"/>
              <a:buNone/>
              <a:defRPr sz="2500">
                <a:latin typeface="DM Serif Display"/>
                <a:ea typeface="DM Serif Display"/>
                <a:cs typeface="DM Serif Display"/>
                <a:sym typeface="DM Serif Display"/>
              </a:defRPr>
            </a:lvl9pPr>
          </a:lstStyle>
          <a:p/>
        </p:txBody>
      </p:sp>
      <p:sp>
        <p:nvSpPr>
          <p:cNvPr id="165" name="Google Shape;165;p18"/>
          <p:cNvSpPr txBox="1"/>
          <p:nvPr>
            <p:ph idx="5" type="subTitle"/>
          </p:nvPr>
        </p:nvSpPr>
        <p:spPr>
          <a:xfrm>
            <a:off x="5166878" y="3979875"/>
            <a:ext cx="2262900" cy="562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166" name="Google Shape;166;p18"/>
          <p:cNvSpPr txBox="1"/>
          <p:nvPr>
            <p:ph hasCustomPrompt="1" idx="6" type="title"/>
          </p:nvPr>
        </p:nvSpPr>
        <p:spPr>
          <a:xfrm>
            <a:off x="5647887" y="1360288"/>
            <a:ext cx="1300800" cy="505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pic>
        <p:nvPicPr>
          <p:cNvPr id="167" name="Google Shape;167;p18"/>
          <p:cNvPicPr preferRelativeResize="0"/>
          <p:nvPr/>
        </p:nvPicPr>
        <p:blipFill>
          <a:blip r:embed="rId5">
            <a:alphaModFix/>
          </a:blip>
          <a:stretch>
            <a:fillRect/>
          </a:stretch>
        </p:blipFill>
        <p:spPr>
          <a:xfrm rot="-4667475">
            <a:off x="6959273" y="-2581058"/>
            <a:ext cx="2143151" cy="4414668"/>
          </a:xfrm>
          <a:prstGeom prst="rect">
            <a:avLst/>
          </a:prstGeom>
          <a:noFill/>
          <a:ln>
            <a:noFill/>
          </a:ln>
        </p:spPr>
      </p:pic>
      <p:pic>
        <p:nvPicPr>
          <p:cNvPr id="168" name="Google Shape;168;p18"/>
          <p:cNvPicPr preferRelativeResize="0"/>
          <p:nvPr/>
        </p:nvPicPr>
        <p:blipFill>
          <a:blip r:embed="rId5">
            <a:alphaModFix/>
          </a:blip>
          <a:stretch>
            <a:fillRect/>
          </a:stretch>
        </p:blipFill>
        <p:spPr>
          <a:xfrm rot="-7389463">
            <a:off x="1970223" y="3351618"/>
            <a:ext cx="2143151" cy="4414667"/>
          </a:xfrm>
          <a:prstGeom prst="rect">
            <a:avLst/>
          </a:prstGeom>
          <a:noFill/>
          <a:ln>
            <a:noFill/>
          </a:ln>
        </p:spPr>
      </p:pic>
      <p:pic>
        <p:nvPicPr>
          <p:cNvPr id="169" name="Google Shape;169;p18"/>
          <p:cNvPicPr preferRelativeResize="0"/>
          <p:nvPr/>
        </p:nvPicPr>
        <p:blipFill>
          <a:blip r:embed="rId5">
            <a:alphaModFix/>
          </a:blip>
          <a:stretch>
            <a:fillRect/>
          </a:stretch>
        </p:blipFill>
        <p:spPr>
          <a:xfrm rot="-4667475">
            <a:off x="6959273" y="-2581058"/>
            <a:ext cx="2143151" cy="4414668"/>
          </a:xfrm>
          <a:prstGeom prst="rect">
            <a:avLst/>
          </a:prstGeom>
          <a:noFill/>
          <a:ln>
            <a:noFill/>
          </a:ln>
        </p:spPr>
      </p:pic>
      <p:pic>
        <p:nvPicPr>
          <p:cNvPr id="170" name="Google Shape;170;p18"/>
          <p:cNvPicPr preferRelativeResize="0"/>
          <p:nvPr/>
        </p:nvPicPr>
        <p:blipFill>
          <a:blip r:embed="rId5">
            <a:alphaModFix/>
          </a:blip>
          <a:stretch>
            <a:fillRect/>
          </a:stretch>
        </p:blipFill>
        <p:spPr>
          <a:xfrm rot="-7389463">
            <a:off x="1970223" y="3351618"/>
            <a:ext cx="2143151" cy="441466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71" name="Shape 171"/>
        <p:cNvGrpSpPr/>
        <p:nvPr/>
      </p:nvGrpSpPr>
      <p:grpSpPr>
        <a:xfrm>
          <a:off x="0" y="0"/>
          <a:ext cx="0" cy="0"/>
          <a:chOff x="0" y="0"/>
          <a:chExt cx="0" cy="0"/>
        </a:xfrm>
      </p:grpSpPr>
      <p:pic>
        <p:nvPicPr>
          <p:cNvPr id="172" name="Google Shape;172;p19"/>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73" name="Google Shape;173;p19"/>
          <p:cNvPicPr preferRelativeResize="0"/>
          <p:nvPr/>
        </p:nvPicPr>
        <p:blipFill rotWithShape="1">
          <a:blip r:embed="rId3">
            <a:alphaModFix/>
          </a:blip>
          <a:srcRect b="0" l="0" r="4662" t="4662"/>
          <a:stretch/>
        </p:blipFill>
        <p:spPr>
          <a:xfrm>
            <a:off x="0" y="0"/>
            <a:ext cx="9144000" cy="5143500"/>
          </a:xfrm>
          <a:prstGeom prst="rect">
            <a:avLst/>
          </a:prstGeom>
          <a:noFill/>
          <a:ln>
            <a:noFill/>
          </a:ln>
        </p:spPr>
      </p:pic>
      <p:pic>
        <p:nvPicPr>
          <p:cNvPr id="174" name="Google Shape;174;p19"/>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75" name="Google Shape;175;p1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pic>
        <p:nvPicPr>
          <p:cNvPr id="176" name="Google Shape;176;p19"/>
          <p:cNvPicPr preferRelativeResize="0"/>
          <p:nvPr/>
        </p:nvPicPr>
        <p:blipFill rotWithShape="1">
          <a:blip r:embed="rId5">
            <a:alphaModFix/>
          </a:blip>
          <a:srcRect b="12793" l="13163" r="37218" t="0"/>
          <a:stretch/>
        </p:blipFill>
        <p:spPr>
          <a:xfrm flipH="1" rot="1286826">
            <a:off x="-3017770" y="-704599"/>
            <a:ext cx="4002302" cy="3956755"/>
          </a:xfrm>
          <a:prstGeom prst="rect">
            <a:avLst/>
          </a:prstGeom>
          <a:noFill/>
          <a:ln>
            <a:noFill/>
          </a:ln>
        </p:spPr>
      </p:pic>
      <p:pic>
        <p:nvPicPr>
          <p:cNvPr id="177" name="Google Shape;177;p19"/>
          <p:cNvPicPr preferRelativeResize="0"/>
          <p:nvPr/>
        </p:nvPicPr>
        <p:blipFill>
          <a:blip r:embed="rId6">
            <a:alphaModFix/>
          </a:blip>
          <a:stretch>
            <a:fillRect/>
          </a:stretch>
        </p:blipFill>
        <p:spPr>
          <a:xfrm rot="6168896">
            <a:off x="2421673" y="3704741"/>
            <a:ext cx="2143151" cy="4414667"/>
          </a:xfrm>
          <a:prstGeom prst="rect">
            <a:avLst/>
          </a:prstGeom>
          <a:noFill/>
          <a:ln>
            <a:noFill/>
          </a:ln>
        </p:spPr>
      </p:pic>
      <p:pic>
        <p:nvPicPr>
          <p:cNvPr id="178" name="Google Shape;178;p19"/>
          <p:cNvPicPr preferRelativeResize="0"/>
          <p:nvPr/>
        </p:nvPicPr>
        <p:blipFill>
          <a:blip r:embed="rId7">
            <a:alphaModFix/>
          </a:blip>
          <a:stretch>
            <a:fillRect/>
          </a:stretch>
        </p:blipFill>
        <p:spPr>
          <a:xfrm rot="9483536">
            <a:off x="-869244" y="1499155"/>
            <a:ext cx="1715391" cy="3931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179" name="Shape 179"/>
        <p:cNvGrpSpPr/>
        <p:nvPr/>
      </p:nvGrpSpPr>
      <p:grpSpPr>
        <a:xfrm>
          <a:off x="0" y="0"/>
          <a:ext cx="0" cy="0"/>
          <a:chOff x="0" y="0"/>
          <a:chExt cx="0" cy="0"/>
        </a:xfrm>
      </p:grpSpPr>
      <p:pic>
        <p:nvPicPr>
          <p:cNvPr id="180" name="Google Shape;180;p20"/>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81" name="Google Shape;181;p20"/>
          <p:cNvPicPr preferRelativeResize="0"/>
          <p:nvPr/>
        </p:nvPicPr>
        <p:blipFill rotWithShape="1">
          <a:blip r:embed="rId3">
            <a:alphaModFix/>
          </a:blip>
          <a:srcRect b="0" l="0" r="4662" t="4662"/>
          <a:stretch/>
        </p:blipFill>
        <p:spPr>
          <a:xfrm flipH="1">
            <a:off x="0" y="0"/>
            <a:ext cx="9144000" cy="5143500"/>
          </a:xfrm>
          <a:prstGeom prst="rect">
            <a:avLst/>
          </a:prstGeom>
          <a:noFill/>
          <a:ln>
            <a:noFill/>
          </a:ln>
        </p:spPr>
      </p:pic>
      <p:pic>
        <p:nvPicPr>
          <p:cNvPr id="182" name="Google Shape;182;p20"/>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83" name="Google Shape;183;p2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pic>
        <p:nvPicPr>
          <p:cNvPr id="184" name="Google Shape;184;p20"/>
          <p:cNvPicPr preferRelativeResize="0"/>
          <p:nvPr/>
        </p:nvPicPr>
        <p:blipFill rotWithShape="1">
          <a:blip r:embed="rId5">
            <a:alphaModFix/>
          </a:blip>
          <a:srcRect b="12793" l="13163" r="37218" t="0"/>
          <a:stretch/>
        </p:blipFill>
        <p:spPr>
          <a:xfrm flipH="1" rot="-9462614">
            <a:off x="7830584" y="2751073"/>
            <a:ext cx="4002295" cy="3956755"/>
          </a:xfrm>
          <a:prstGeom prst="rect">
            <a:avLst/>
          </a:prstGeom>
          <a:noFill/>
          <a:ln>
            <a:noFill/>
          </a:ln>
        </p:spPr>
      </p:pic>
      <p:pic>
        <p:nvPicPr>
          <p:cNvPr id="185" name="Google Shape;185;p20"/>
          <p:cNvPicPr preferRelativeResize="0"/>
          <p:nvPr/>
        </p:nvPicPr>
        <p:blipFill>
          <a:blip r:embed="rId6">
            <a:alphaModFix/>
          </a:blip>
          <a:stretch>
            <a:fillRect/>
          </a:stretch>
        </p:blipFill>
        <p:spPr>
          <a:xfrm rot="3687785">
            <a:off x="5150398" y="-2476384"/>
            <a:ext cx="2143150" cy="4414669"/>
          </a:xfrm>
          <a:prstGeom prst="rect">
            <a:avLst/>
          </a:prstGeom>
          <a:noFill/>
          <a:ln>
            <a:noFill/>
          </a:ln>
        </p:spPr>
      </p:pic>
      <p:pic>
        <p:nvPicPr>
          <p:cNvPr id="186" name="Google Shape;186;p20"/>
          <p:cNvPicPr preferRelativeResize="0"/>
          <p:nvPr/>
        </p:nvPicPr>
        <p:blipFill>
          <a:blip r:embed="rId6">
            <a:alphaModFix/>
          </a:blip>
          <a:stretch>
            <a:fillRect/>
          </a:stretch>
        </p:blipFill>
        <p:spPr>
          <a:xfrm rot="6682064">
            <a:off x="-358352" y="3309516"/>
            <a:ext cx="2143150" cy="44146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3" name="Google Shape;23;p3"/>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24" name="Google Shape;24;p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5" name="Google Shape;25;p3"/>
          <p:cNvSpPr txBox="1"/>
          <p:nvPr>
            <p:ph idx="1" type="subTitle"/>
          </p:nvPr>
        </p:nvSpPr>
        <p:spPr>
          <a:xfrm>
            <a:off x="3483900" y="3201875"/>
            <a:ext cx="4949400" cy="1272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 name="Google Shape;26;p3"/>
          <p:cNvSpPr txBox="1"/>
          <p:nvPr>
            <p:ph type="title"/>
          </p:nvPr>
        </p:nvSpPr>
        <p:spPr>
          <a:xfrm>
            <a:off x="3483800" y="1712925"/>
            <a:ext cx="4949400" cy="1420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7" name="Google Shape;27;p3"/>
          <p:cNvSpPr txBox="1"/>
          <p:nvPr>
            <p:ph hasCustomPrompt="1" idx="2" type="title"/>
          </p:nvPr>
        </p:nvSpPr>
        <p:spPr>
          <a:xfrm>
            <a:off x="7031250" y="698013"/>
            <a:ext cx="1402200" cy="1014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28" name="Google Shape;28;p3"/>
          <p:cNvPicPr preferRelativeResize="0"/>
          <p:nvPr/>
        </p:nvPicPr>
        <p:blipFill>
          <a:blip r:embed="rId5">
            <a:alphaModFix/>
          </a:blip>
          <a:stretch>
            <a:fillRect/>
          </a:stretch>
        </p:blipFill>
        <p:spPr>
          <a:xfrm rot="-8326005">
            <a:off x="-1965475" y="-1829840"/>
            <a:ext cx="2523100" cy="5197329"/>
          </a:xfrm>
          <a:prstGeom prst="rect">
            <a:avLst/>
          </a:prstGeom>
          <a:noFill/>
          <a:ln>
            <a:noFill/>
          </a:ln>
        </p:spPr>
      </p:pic>
      <p:pic>
        <p:nvPicPr>
          <p:cNvPr id="29" name="Google Shape;29;p3"/>
          <p:cNvPicPr preferRelativeResize="0"/>
          <p:nvPr/>
        </p:nvPicPr>
        <p:blipFill rotWithShape="1">
          <a:blip r:embed="rId6">
            <a:alphaModFix/>
          </a:blip>
          <a:srcRect b="12793" l="13163" r="37218" t="0"/>
          <a:stretch/>
        </p:blipFill>
        <p:spPr>
          <a:xfrm rot="-8100009">
            <a:off x="2307265" y="-2763986"/>
            <a:ext cx="3797873" cy="3754644"/>
          </a:xfrm>
          <a:prstGeom prst="rect">
            <a:avLst/>
          </a:prstGeom>
          <a:noFill/>
          <a:ln>
            <a:noFill/>
          </a:ln>
        </p:spPr>
      </p:pic>
      <p:pic>
        <p:nvPicPr>
          <p:cNvPr id="30" name="Google Shape;30;p3"/>
          <p:cNvPicPr preferRelativeResize="0"/>
          <p:nvPr/>
        </p:nvPicPr>
        <p:blipFill>
          <a:blip r:embed="rId7">
            <a:alphaModFix/>
          </a:blip>
          <a:stretch>
            <a:fillRect/>
          </a:stretch>
        </p:blipFill>
        <p:spPr>
          <a:xfrm rot="1932777">
            <a:off x="2660582" y="268212"/>
            <a:ext cx="1979410" cy="4537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87" name="Shape 187"/>
        <p:cNvGrpSpPr/>
        <p:nvPr/>
      </p:nvGrpSpPr>
      <p:grpSpPr>
        <a:xfrm>
          <a:off x="0" y="0"/>
          <a:ext cx="0" cy="0"/>
          <a:chOff x="0" y="0"/>
          <a:chExt cx="0" cy="0"/>
        </a:xfrm>
      </p:grpSpPr>
      <p:pic>
        <p:nvPicPr>
          <p:cNvPr id="188" name="Google Shape;188;p21"/>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89" name="Google Shape;189;p2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90" name="Google Shape;190;p21"/>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91" name="Google Shape;191;p21"/>
          <p:cNvSpPr txBox="1"/>
          <p:nvPr>
            <p:ph type="title"/>
          </p:nvPr>
        </p:nvSpPr>
        <p:spPr>
          <a:xfrm flipH="1">
            <a:off x="713100" y="691550"/>
            <a:ext cx="6906900" cy="1538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92" name="Google Shape;192;p21"/>
          <p:cNvSpPr txBox="1"/>
          <p:nvPr>
            <p:ph idx="1" type="subTitle"/>
          </p:nvPr>
        </p:nvSpPr>
        <p:spPr>
          <a:xfrm flipH="1">
            <a:off x="713475" y="2192974"/>
            <a:ext cx="6489000" cy="2282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8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193" name="Google Shape;193;p21"/>
          <p:cNvPicPr preferRelativeResize="0"/>
          <p:nvPr/>
        </p:nvPicPr>
        <p:blipFill>
          <a:blip r:embed="rId5">
            <a:alphaModFix/>
          </a:blip>
          <a:stretch>
            <a:fillRect/>
          </a:stretch>
        </p:blipFill>
        <p:spPr>
          <a:xfrm rot="-7397947">
            <a:off x="-345186" y="-2455425"/>
            <a:ext cx="2496971" cy="5143499"/>
          </a:xfrm>
          <a:prstGeom prst="rect">
            <a:avLst/>
          </a:prstGeom>
          <a:noFill/>
          <a:ln>
            <a:noFill/>
          </a:ln>
        </p:spPr>
      </p:pic>
      <p:pic>
        <p:nvPicPr>
          <p:cNvPr id="194" name="Google Shape;194;p21"/>
          <p:cNvPicPr preferRelativeResize="0"/>
          <p:nvPr/>
        </p:nvPicPr>
        <p:blipFill rotWithShape="1">
          <a:blip r:embed="rId6">
            <a:alphaModFix/>
          </a:blip>
          <a:srcRect b="12793" l="13163" r="37218" t="0"/>
          <a:stretch/>
        </p:blipFill>
        <p:spPr>
          <a:xfrm rot="432342">
            <a:off x="6703547" y="2376322"/>
            <a:ext cx="4002309" cy="3956758"/>
          </a:xfrm>
          <a:prstGeom prst="rect">
            <a:avLst/>
          </a:prstGeom>
          <a:noFill/>
          <a:ln>
            <a:noFill/>
          </a:ln>
        </p:spPr>
      </p:pic>
      <p:pic>
        <p:nvPicPr>
          <p:cNvPr id="195" name="Google Shape;195;p21"/>
          <p:cNvPicPr preferRelativeResize="0"/>
          <p:nvPr/>
        </p:nvPicPr>
        <p:blipFill>
          <a:blip r:embed="rId7">
            <a:alphaModFix/>
          </a:blip>
          <a:stretch>
            <a:fillRect/>
          </a:stretch>
        </p:blipFill>
        <p:spPr>
          <a:xfrm rot="-638199">
            <a:off x="5915620" y="4201092"/>
            <a:ext cx="2026286" cy="46444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spTree>
      <p:nvGrpSpPr>
        <p:cNvPr id="196" name="Shape 196"/>
        <p:cNvGrpSpPr/>
        <p:nvPr/>
      </p:nvGrpSpPr>
      <p:grpSpPr>
        <a:xfrm>
          <a:off x="0" y="0"/>
          <a:ext cx="0" cy="0"/>
          <a:chOff x="0" y="0"/>
          <a:chExt cx="0" cy="0"/>
        </a:xfrm>
      </p:grpSpPr>
      <p:pic>
        <p:nvPicPr>
          <p:cNvPr id="197" name="Google Shape;197;p2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98" name="Google Shape;198;p22"/>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199" name="Google Shape;199;p2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00" name="Google Shape;200;p22"/>
          <p:cNvSpPr txBox="1"/>
          <p:nvPr>
            <p:ph type="title"/>
          </p:nvPr>
        </p:nvSpPr>
        <p:spPr>
          <a:xfrm>
            <a:off x="713225" y="486950"/>
            <a:ext cx="4913100" cy="1595400"/>
          </a:xfrm>
          <a:prstGeom prst="rect">
            <a:avLst/>
          </a:prstGeom>
        </p:spPr>
        <p:txBody>
          <a:bodyPr anchorCtr="0" anchor="b" bIns="91425" lIns="91425" spcFirstLastPara="1" rIns="91425" wrap="square" tIns="91425">
            <a:noAutofit/>
          </a:bodyPr>
          <a:lstStyle>
            <a:lvl1pPr lvl="0">
              <a:spcBef>
                <a:spcPts val="0"/>
              </a:spcBef>
              <a:spcAft>
                <a:spcPts val="0"/>
              </a:spcAft>
              <a:buSzPts val="4300"/>
              <a:buNone/>
              <a:defRPr sz="3200"/>
            </a:lvl1pPr>
            <a:lvl2pPr lvl="1">
              <a:spcBef>
                <a:spcPts val="0"/>
              </a:spcBef>
              <a:spcAft>
                <a:spcPts val="0"/>
              </a:spcAft>
              <a:buSzPts val="4300"/>
              <a:buNone/>
              <a:defRPr sz="4300"/>
            </a:lvl2pPr>
            <a:lvl3pPr lvl="2">
              <a:spcBef>
                <a:spcPts val="0"/>
              </a:spcBef>
              <a:spcAft>
                <a:spcPts val="0"/>
              </a:spcAft>
              <a:buSzPts val="4300"/>
              <a:buNone/>
              <a:defRPr sz="4300"/>
            </a:lvl3pPr>
            <a:lvl4pPr lvl="3">
              <a:spcBef>
                <a:spcPts val="0"/>
              </a:spcBef>
              <a:spcAft>
                <a:spcPts val="0"/>
              </a:spcAft>
              <a:buSzPts val="4300"/>
              <a:buNone/>
              <a:defRPr sz="4300"/>
            </a:lvl4pPr>
            <a:lvl5pPr lvl="4">
              <a:spcBef>
                <a:spcPts val="0"/>
              </a:spcBef>
              <a:spcAft>
                <a:spcPts val="0"/>
              </a:spcAft>
              <a:buSzPts val="4300"/>
              <a:buNone/>
              <a:defRPr sz="4300"/>
            </a:lvl5pPr>
            <a:lvl6pPr lvl="5">
              <a:spcBef>
                <a:spcPts val="0"/>
              </a:spcBef>
              <a:spcAft>
                <a:spcPts val="0"/>
              </a:spcAft>
              <a:buSzPts val="4300"/>
              <a:buNone/>
              <a:defRPr sz="4300"/>
            </a:lvl6pPr>
            <a:lvl7pPr lvl="6">
              <a:spcBef>
                <a:spcPts val="0"/>
              </a:spcBef>
              <a:spcAft>
                <a:spcPts val="0"/>
              </a:spcAft>
              <a:buSzPts val="4300"/>
              <a:buNone/>
              <a:defRPr sz="4300"/>
            </a:lvl7pPr>
            <a:lvl8pPr lvl="7">
              <a:spcBef>
                <a:spcPts val="0"/>
              </a:spcBef>
              <a:spcAft>
                <a:spcPts val="0"/>
              </a:spcAft>
              <a:buSzPts val="4300"/>
              <a:buNone/>
              <a:defRPr sz="4300"/>
            </a:lvl8pPr>
            <a:lvl9pPr lvl="8">
              <a:spcBef>
                <a:spcPts val="0"/>
              </a:spcBef>
              <a:spcAft>
                <a:spcPts val="0"/>
              </a:spcAft>
              <a:buSzPts val="4300"/>
              <a:buNone/>
              <a:defRPr sz="4300"/>
            </a:lvl9pPr>
          </a:lstStyle>
          <a:p/>
        </p:txBody>
      </p:sp>
      <p:sp>
        <p:nvSpPr>
          <p:cNvPr id="201" name="Google Shape;201;p22"/>
          <p:cNvSpPr txBox="1"/>
          <p:nvPr>
            <p:ph idx="1" type="subTitle"/>
          </p:nvPr>
        </p:nvSpPr>
        <p:spPr>
          <a:xfrm>
            <a:off x="713225" y="2082200"/>
            <a:ext cx="4913100" cy="2575200"/>
          </a:xfrm>
          <a:prstGeom prst="rect">
            <a:avLst/>
          </a:prstGeom>
        </p:spPr>
        <p:txBody>
          <a:bodyPr anchorCtr="0" anchor="t" bIns="91425" lIns="91425" spcFirstLastPara="1" rIns="91425" wrap="square" tIns="91425">
            <a:noAutofit/>
          </a:bodyPr>
          <a:lstStyle>
            <a:lvl1pPr lvl="0">
              <a:spcBef>
                <a:spcPts val="0"/>
              </a:spcBef>
              <a:spcAft>
                <a:spcPts val="0"/>
              </a:spcAft>
              <a:buSzPts val="2100"/>
              <a:buNone/>
              <a:defRPr sz="18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202" name="Google Shape;202;p22"/>
          <p:cNvSpPr/>
          <p:nvPr>
            <p:ph idx="2" type="pic"/>
          </p:nvPr>
        </p:nvSpPr>
        <p:spPr>
          <a:xfrm>
            <a:off x="5663325" y="486600"/>
            <a:ext cx="2767500" cy="4170300"/>
          </a:xfrm>
          <a:prstGeom prst="rect">
            <a:avLst/>
          </a:prstGeom>
          <a:noFill/>
          <a:ln cap="flat" cmpd="sng" w="19050">
            <a:solidFill>
              <a:schemeClr val="dk2"/>
            </a:solidFill>
            <a:prstDash val="solid"/>
            <a:round/>
            <a:headEnd len="sm" w="sm" type="none"/>
            <a:tailEnd len="sm" w="sm" type="none"/>
          </a:ln>
        </p:spPr>
      </p:sp>
      <p:pic>
        <p:nvPicPr>
          <p:cNvPr id="203" name="Google Shape;203;p22"/>
          <p:cNvPicPr preferRelativeResize="0"/>
          <p:nvPr/>
        </p:nvPicPr>
        <p:blipFill>
          <a:blip r:embed="rId5">
            <a:alphaModFix/>
          </a:blip>
          <a:stretch>
            <a:fillRect/>
          </a:stretch>
        </p:blipFill>
        <p:spPr>
          <a:xfrm rot="-7421956">
            <a:off x="-968502" y="-2207459"/>
            <a:ext cx="2143151" cy="4414668"/>
          </a:xfrm>
          <a:prstGeom prst="rect">
            <a:avLst/>
          </a:prstGeom>
          <a:noFill/>
          <a:ln>
            <a:noFill/>
          </a:ln>
        </p:spPr>
      </p:pic>
      <p:pic>
        <p:nvPicPr>
          <p:cNvPr id="204" name="Google Shape;204;p22"/>
          <p:cNvPicPr preferRelativeResize="0"/>
          <p:nvPr/>
        </p:nvPicPr>
        <p:blipFill rotWithShape="1">
          <a:blip r:embed="rId6">
            <a:alphaModFix/>
          </a:blip>
          <a:srcRect b="12793" l="13163" r="37218" t="0"/>
          <a:stretch/>
        </p:blipFill>
        <p:spPr>
          <a:xfrm flipH="1" rot="10357644">
            <a:off x="3451529" y="-3262499"/>
            <a:ext cx="4002304" cy="3956754"/>
          </a:xfrm>
          <a:prstGeom prst="rect">
            <a:avLst/>
          </a:prstGeom>
          <a:noFill/>
          <a:ln>
            <a:noFill/>
          </a:ln>
        </p:spPr>
      </p:pic>
      <p:pic>
        <p:nvPicPr>
          <p:cNvPr id="205" name="Google Shape;205;p22"/>
          <p:cNvPicPr preferRelativeResize="0"/>
          <p:nvPr/>
        </p:nvPicPr>
        <p:blipFill>
          <a:blip r:embed="rId7">
            <a:alphaModFix/>
          </a:blip>
          <a:stretch>
            <a:fillRect/>
          </a:stretch>
        </p:blipFill>
        <p:spPr>
          <a:xfrm rot="1289348">
            <a:off x="3310981" y="162180"/>
            <a:ext cx="1715391" cy="393186"/>
          </a:xfrm>
          <a:prstGeom prst="rect">
            <a:avLst/>
          </a:prstGeom>
          <a:noFill/>
          <a:ln>
            <a:noFill/>
          </a:ln>
        </p:spPr>
      </p:pic>
      <p:pic>
        <p:nvPicPr>
          <p:cNvPr id="206" name="Google Shape;206;p22"/>
          <p:cNvPicPr preferRelativeResize="0"/>
          <p:nvPr/>
        </p:nvPicPr>
        <p:blipFill>
          <a:blip r:embed="rId7">
            <a:alphaModFix/>
          </a:blip>
          <a:stretch>
            <a:fillRect/>
          </a:stretch>
        </p:blipFill>
        <p:spPr>
          <a:xfrm rot="-3432827">
            <a:off x="7656581" y="3378380"/>
            <a:ext cx="1715391" cy="39318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207" name="Shape 207"/>
        <p:cNvGrpSpPr/>
        <p:nvPr/>
      </p:nvGrpSpPr>
      <p:grpSpPr>
        <a:xfrm>
          <a:off x="0" y="0"/>
          <a:ext cx="0" cy="0"/>
          <a:chOff x="0" y="0"/>
          <a:chExt cx="0" cy="0"/>
        </a:xfrm>
      </p:grpSpPr>
      <p:pic>
        <p:nvPicPr>
          <p:cNvPr id="208" name="Google Shape;208;p2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09" name="Google Shape;209;p23"/>
          <p:cNvPicPr preferRelativeResize="0"/>
          <p:nvPr/>
        </p:nvPicPr>
        <p:blipFill rotWithShape="1">
          <a:blip r:embed="rId3">
            <a:alphaModFix/>
          </a:blip>
          <a:srcRect b="0" l="0" r="4662" t="4662"/>
          <a:stretch/>
        </p:blipFill>
        <p:spPr>
          <a:xfrm>
            <a:off x="0" y="0"/>
            <a:ext cx="9144000" cy="5143500"/>
          </a:xfrm>
          <a:prstGeom prst="rect">
            <a:avLst/>
          </a:prstGeom>
          <a:noFill/>
          <a:ln>
            <a:noFill/>
          </a:ln>
        </p:spPr>
      </p:pic>
      <p:pic>
        <p:nvPicPr>
          <p:cNvPr id="210" name="Google Shape;210;p2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11" name="Google Shape;211;p23"/>
          <p:cNvSpPr txBox="1"/>
          <p:nvPr>
            <p:ph type="title"/>
          </p:nvPr>
        </p:nvSpPr>
        <p:spPr>
          <a:xfrm>
            <a:off x="713225" y="1263688"/>
            <a:ext cx="3498300" cy="12909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2" name="Google Shape;212;p23"/>
          <p:cNvSpPr txBox="1"/>
          <p:nvPr>
            <p:ph idx="1" type="subTitle"/>
          </p:nvPr>
        </p:nvSpPr>
        <p:spPr>
          <a:xfrm>
            <a:off x="713225" y="2501013"/>
            <a:ext cx="3498300" cy="1378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13" name="Google Shape;213;p23"/>
          <p:cNvPicPr preferRelativeResize="0"/>
          <p:nvPr/>
        </p:nvPicPr>
        <p:blipFill>
          <a:blip r:embed="rId5">
            <a:alphaModFix/>
          </a:blip>
          <a:stretch>
            <a:fillRect/>
          </a:stretch>
        </p:blipFill>
        <p:spPr>
          <a:xfrm rot="-4667475">
            <a:off x="-553302" y="2511042"/>
            <a:ext cx="2143151" cy="441466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5">
    <p:spTree>
      <p:nvGrpSpPr>
        <p:cNvPr id="214" name="Shape 214"/>
        <p:cNvGrpSpPr/>
        <p:nvPr/>
      </p:nvGrpSpPr>
      <p:grpSpPr>
        <a:xfrm>
          <a:off x="0" y="0"/>
          <a:ext cx="0" cy="0"/>
          <a:chOff x="0" y="0"/>
          <a:chExt cx="0" cy="0"/>
        </a:xfrm>
      </p:grpSpPr>
      <p:pic>
        <p:nvPicPr>
          <p:cNvPr id="215" name="Google Shape;215;p2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16" name="Google Shape;216;p24"/>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217" name="Google Shape;217;p24"/>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18" name="Google Shape;218;p24"/>
          <p:cNvSpPr txBox="1"/>
          <p:nvPr>
            <p:ph type="title"/>
          </p:nvPr>
        </p:nvSpPr>
        <p:spPr>
          <a:xfrm>
            <a:off x="5403350" y="1263700"/>
            <a:ext cx="3027300" cy="129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9" name="Google Shape;219;p24"/>
          <p:cNvSpPr txBox="1"/>
          <p:nvPr>
            <p:ph idx="1" type="subTitle"/>
          </p:nvPr>
        </p:nvSpPr>
        <p:spPr>
          <a:xfrm>
            <a:off x="4932475" y="2501013"/>
            <a:ext cx="3498300" cy="1378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20" name="Google Shape;220;p24"/>
          <p:cNvPicPr preferRelativeResize="0"/>
          <p:nvPr/>
        </p:nvPicPr>
        <p:blipFill rotWithShape="1">
          <a:blip r:embed="rId5">
            <a:alphaModFix/>
          </a:blip>
          <a:srcRect b="12793" l="13163" r="37218" t="0"/>
          <a:stretch/>
        </p:blipFill>
        <p:spPr>
          <a:xfrm flipH="1" rot="-7491503">
            <a:off x="2704806" y="-2250175"/>
            <a:ext cx="4002304" cy="3956755"/>
          </a:xfrm>
          <a:prstGeom prst="rect">
            <a:avLst/>
          </a:prstGeom>
          <a:noFill/>
          <a:ln>
            <a:noFill/>
          </a:ln>
        </p:spPr>
      </p:pic>
      <p:pic>
        <p:nvPicPr>
          <p:cNvPr id="221" name="Google Shape;221;p24"/>
          <p:cNvPicPr preferRelativeResize="0"/>
          <p:nvPr/>
        </p:nvPicPr>
        <p:blipFill>
          <a:blip r:embed="rId6">
            <a:alphaModFix/>
          </a:blip>
          <a:stretch>
            <a:fillRect/>
          </a:stretch>
        </p:blipFill>
        <p:spPr>
          <a:xfrm rot="-4667475">
            <a:off x="-1924852" y="-2479133"/>
            <a:ext cx="2143151" cy="4414668"/>
          </a:xfrm>
          <a:prstGeom prst="rect">
            <a:avLst/>
          </a:prstGeom>
          <a:noFill/>
          <a:ln>
            <a:noFill/>
          </a:ln>
        </p:spPr>
      </p:pic>
      <p:pic>
        <p:nvPicPr>
          <p:cNvPr id="222" name="Google Shape;222;p24"/>
          <p:cNvPicPr preferRelativeResize="0"/>
          <p:nvPr/>
        </p:nvPicPr>
        <p:blipFill>
          <a:blip r:embed="rId6">
            <a:alphaModFix/>
          </a:blip>
          <a:stretch>
            <a:fillRect/>
          </a:stretch>
        </p:blipFill>
        <p:spPr>
          <a:xfrm rot="6691542">
            <a:off x="4952873" y="3735991"/>
            <a:ext cx="2143151" cy="441466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
    <p:spTree>
      <p:nvGrpSpPr>
        <p:cNvPr id="223" name="Shape 223"/>
        <p:cNvGrpSpPr/>
        <p:nvPr/>
      </p:nvGrpSpPr>
      <p:grpSpPr>
        <a:xfrm>
          <a:off x="0" y="0"/>
          <a:ext cx="0" cy="0"/>
          <a:chOff x="0" y="0"/>
          <a:chExt cx="0" cy="0"/>
        </a:xfrm>
      </p:grpSpPr>
      <p:pic>
        <p:nvPicPr>
          <p:cNvPr id="224" name="Google Shape;224;p2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25" name="Google Shape;225;p25"/>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226" name="Google Shape;226;p2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27" name="Google Shape;227;p25"/>
          <p:cNvSpPr txBox="1"/>
          <p:nvPr>
            <p:ph type="title"/>
          </p:nvPr>
        </p:nvSpPr>
        <p:spPr>
          <a:xfrm>
            <a:off x="713225" y="1263700"/>
            <a:ext cx="2596200" cy="12909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8" name="Google Shape;228;p25"/>
          <p:cNvSpPr txBox="1"/>
          <p:nvPr>
            <p:ph idx="1" type="subTitle"/>
          </p:nvPr>
        </p:nvSpPr>
        <p:spPr>
          <a:xfrm>
            <a:off x="713225" y="2501013"/>
            <a:ext cx="3498300" cy="1378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29" name="Google Shape;229;p25"/>
          <p:cNvPicPr preferRelativeResize="0"/>
          <p:nvPr/>
        </p:nvPicPr>
        <p:blipFill rotWithShape="1">
          <a:blip r:embed="rId5">
            <a:alphaModFix/>
          </a:blip>
          <a:srcRect b="12793" l="13163" r="37218" t="0"/>
          <a:stretch/>
        </p:blipFill>
        <p:spPr>
          <a:xfrm flipH="1" rot="1699433">
            <a:off x="-2724764" y="-1554427"/>
            <a:ext cx="4002293" cy="3956755"/>
          </a:xfrm>
          <a:prstGeom prst="rect">
            <a:avLst/>
          </a:prstGeom>
          <a:noFill/>
          <a:ln>
            <a:noFill/>
          </a:ln>
        </p:spPr>
      </p:pic>
      <p:pic>
        <p:nvPicPr>
          <p:cNvPr id="230" name="Google Shape;230;p25"/>
          <p:cNvPicPr preferRelativeResize="0"/>
          <p:nvPr/>
        </p:nvPicPr>
        <p:blipFill>
          <a:blip r:embed="rId6">
            <a:alphaModFix/>
          </a:blip>
          <a:stretch>
            <a:fillRect/>
          </a:stretch>
        </p:blipFill>
        <p:spPr>
          <a:xfrm rot="3389712">
            <a:off x="4358224" y="-2248008"/>
            <a:ext cx="2143151" cy="44146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20">
    <p:spTree>
      <p:nvGrpSpPr>
        <p:cNvPr id="231" name="Shape 231"/>
        <p:cNvGrpSpPr/>
        <p:nvPr/>
      </p:nvGrpSpPr>
      <p:grpSpPr>
        <a:xfrm>
          <a:off x="0" y="0"/>
          <a:ext cx="0" cy="0"/>
          <a:chOff x="0" y="0"/>
          <a:chExt cx="0" cy="0"/>
        </a:xfrm>
      </p:grpSpPr>
      <p:pic>
        <p:nvPicPr>
          <p:cNvPr id="232" name="Google Shape;232;p2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33" name="Google Shape;233;p26"/>
          <p:cNvPicPr preferRelativeResize="0"/>
          <p:nvPr/>
        </p:nvPicPr>
        <p:blipFill rotWithShape="1">
          <a:blip r:embed="rId3">
            <a:alphaModFix/>
          </a:blip>
          <a:srcRect b="0" l="0" r="4662" t="4662"/>
          <a:stretch/>
        </p:blipFill>
        <p:spPr>
          <a:xfrm>
            <a:off x="0" y="0"/>
            <a:ext cx="9144000" cy="5143500"/>
          </a:xfrm>
          <a:prstGeom prst="rect">
            <a:avLst/>
          </a:prstGeom>
          <a:noFill/>
          <a:ln>
            <a:noFill/>
          </a:ln>
        </p:spPr>
      </p:pic>
      <p:pic>
        <p:nvPicPr>
          <p:cNvPr id="234" name="Google Shape;234;p26"/>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35" name="Google Shape;235;p2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36" name="Google Shape;236;p26"/>
          <p:cNvSpPr txBox="1"/>
          <p:nvPr>
            <p:ph idx="1" type="body"/>
          </p:nvPr>
        </p:nvSpPr>
        <p:spPr>
          <a:xfrm>
            <a:off x="713225" y="1076275"/>
            <a:ext cx="6319200" cy="19716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rgbClr val="302F2F"/>
              </a:buClr>
              <a:buSzPts val="1500"/>
              <a:buFont typeface="Didact Gothic"/>
              <a:buChar char="●"/>
              <a:defRPr sz="1500"/>
            </a:lvl1pPr>
            <a:lvl2pPr indent="-323850" lvl="1" marL="914400" rtl="0">
              <a:spcBef>
                <a:spcPts val="0"/>
              </a:spcBef>
              <a:spcAft>
                <a:spcPts val="0"/>
              </a:spcAft>
              <a:buClr>
                <a:srgbClr val="302F2F"/>
              </a:buClr>
              <a:buSzPts val="1500"/>
              <a:buFont typeface="Didact Gothic"/>
              <a:buChar char="○"/>
              <a:defRPr/>
            </a:lvl2pPr>
            <a:lvl3pPr indent="-323850" lvl="2" marL="1371600" rtl="0">
              <a:spcBef>
                <a:spcPts val="0"/>
              </a:spcBef>
              <a:spcAft>
                <a:spcPts val="0"/>
              </a:spcAft>
              <a:buClr>
                <a:srgbClr val="302F2F"/>
              </a:buClr>
              <a:buSzPts val="1500"/>
              <a:buFont typeface="Didact Gothic"/>
              <a:buChar char="■"/>
              <a:defRPr/>
            </a:lvl3pPr>
            <a:lvl4pPr indent="-323850" lvl="3" marL="1828800" rtl="0">
              <a:spcBef>
                <a:spcPts val="0"/>
              </a:spcBef>
              <a:spcAft>
                <a:spcPts val="0"/>
              </a:spcAft>
              <a:buClr>
                <a:srgbClr val="302F2F"/>
              </a:buClr>
              <a:buSzPts val="1500"/>
              <a:buFont typeface="Didact Gothic"/>
              <a:buChar char="●"/>
              <a:defRPr/>
            </a:lvl4pPr>
            <a:lvl5pPr indent="-323850" lvl="4" marL="2286000" rtl="0">
              <a:spcBef>
                <a:spcPts val="0"/>
              </a:spcBef>
              <a:spcAft>
                <a:spcPts val="0"/>
              </a:spcAft>
              <a:buClr>
                <a:srgbClr val="302F2F"/>
              </a:buClr>
              <a:buSzPts val="1500"/>
              <a:buFont typeface="Didact Gothic"/>
              <a:buChar char="○"/>
              <a:defRPr/>
            </a:lvl5pPr>
            <a:lvl6pPr indent="-323850" lvl="5" marL="2743200" rtl="0">
              <a:spcBef>
                <a:spcPts val="0"/>
              </a:spcBef>
              <a:spcAft>
                <a:spcPts val="0"/>
              </a:spcAft>
              <a:buClr>
                <a:srgbClr val="302F2F"/>
              </a:buClr>
              <a:buSzPts val="1500"/>
              <a:buFont typeface="Didact Gothic"/>
              <a:buChar char="■"/>
              <a:defRPr/>
            </a:lvl6pPr>
            <a:lvl7pPr indent="-323850" lvl="6" marL="3200400" rtl="0">
              <a:spcBef>
                <a:spcPts val="0"/>
              </a:spcBef>
              <a:spcAft>
                <a:spcPts val="0"/>
              </a:spcAft>
              <a:buClr>
                <a:srgbClr val="302F2F"/>
              </a:buClr>
              <a:buSzPts val="1500"/>
              <a:buFont typeface="Didact Gothic"/>
              <a:buChar char="●"/>
              <a:defRPr/>
            </a:lvl7pPr>
            <a:lvl8pPr indent="-323850" lvl="7" marL="3657600" rtl="0">
              <a:spcBef>
                <a:spcPts val="0"/>
              </a:spcBef>
              <a:spcAft>
                <a:spcPts val="0"/>
              </a:spcAft>
              <a:buClr>
                <a:srgbClr val="302F2F"/>
              </a:buClr>
              <a:buSzPts val="1500"/>
              <a:buFont typeface="Didact Gothic"/>
              <a:buChar char="○"/>
              <a:defRPr/>
            </a:lvl8pPr>
            <a:lvl9pPr indent="-323850" lvl="8" marL="4114800" rtl="0">
              <a:spcBef>
                <a:spcPts val="0"/>
              </a:spcBef>
              <a:spcAft>
                <a:spcPts val="0"/>
              </a:spcAft>
              <a:buClr>
                <a:srgbClr val="302F2F"/>
              </a:buClr>
              <a:buSzPts val="1500"/>
              <a:buFont typeface="Didact Gothic"/>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237" name="Shape 237"/>
        <p:cNvGrpSpPr/>
        <p:nvPr/>
      </p:nvGrpSpPr>
      <p:grpSpPr>
        <a:xfrm>
          <a:off x="0" y="0"/>
          <a:ext cx="0" cy="0"/>
          <a:chOff x="0" y="0"/>
          <a:chExt cx="0" cy="0"/>
        </a:xfrm>
      </p:grpSpPr>
      <p:pic>
        <p:nvPicPr>
          <p:cNvPr id="238" name="Google Shape;238;p2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39" name="Google Shape;239;p27"/>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240" name="Google Shape;240;p2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41" name="Google Shape;241;p2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2" name="Google Shape;242;p27"/>
          <p:cNvSpPr txBox="1"/>
          <p:nvPr>
            <p:ph idx="1" type="subTitle"/>
          </p:nvPr>
        </p:nvSpPr>
        <p:spPr>
          <a:xfrm>
            <a:off x="2279550" y="1508950"/>
            <a:ext cx="45849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43" name="Google Shape;243;p27"/>
          <p:cNvSpPr txBox="1"/>
          <p:nvPr>
            <p:ph idx="2" type="subTitle"/>
          </p:nvPr>
        </p:nvSpPr>
        <p:spPr>
          <a:xfrm>
            <a:off x="2279550" y="1853670"/>
            <a:ext cx="4584900" cy="939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44" name="Google Shape;244;p27"/>
          <p:cNvSpPr txBox="1"/>
          <p:nvPr>
            <p:ph idx="3" type="subTitle"/>
          </p:nvPr>
        </p:nvSpPr>
        <p:spPr>
          <a:xfrm>
            <a:off x="2279550" y="3169090"/>
            <a:ext cx="45849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45" name="Google Shape;245;p27"/>
          <p:cNvSpPr txBox="1"/>
          <p:nvPr>
            <p:ph idx="4" type="subTitle"/>
          </p:nvPr>
        </p:nvSpPr>
        <p:spPr>
          <a:xfrm>
            <a:off x="2279550" y="3513825"/>
            <a:ext cx="4584900" cy="939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pic>
        <p:nvPicPr>
          <p:cNvPr id="246" name="Google Shape;246;p27"/>
          <p:cNvPicPr preferRelativeResize="0"/>
          <p:nvPr/>
        </p:nvPicPr>
        <p:blipFill>
          <a:blip r:embed="rId5">
            <a:alphaModFix/>
          </a:blip>
          <a:stretch>
            <a:fillRect/>
          </a:stretch>
        </p:blipFill>
        <p:spPr>
          <a:xfrm rot="7909011">
            <a:off x="2259499" y="4294890"/>
            <a:ext cx="2143151" cy="441466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247" name="Shape 247"/>
        <p:cNvGrpSpPr/>
        <p:nvPr/>
      </p:nvGrpSpPr>
      <p:grpSpPr>
        <a:xfrm>
          <a:off x="0" y="0"/>
          <a:ext cx="0" cy="0"/>
          <a:chOff x="0" y="0"/>
          <a:chExt cx="0" cy="0"/>
        </a:xfrm>
      </p:grpSpPr>
      <p:pic>
        <p:nvPicPr>
          <p:cNvPr id="248" name="Google Shape;248;p2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9" name="Google Shape;249;p28"/>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250" name="Google Shape;250;p28"/>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51" name="Google Shape;251;p2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2" name="Google Shape;252;p28"/>
          <p:cNvSpPr txBox="1"/>
          <p:nvPr>
            <p:ph idx="1" type="subTitle"/>
          </p:nvPr>
        </p:nvSpPr>
        <p:spPr>
          <a:xfrm>
            <a:off x="1701188" y="35558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53" name="Google Shape;253;p28"/>
          <p:cNvSpPr txBox="1"/>
          <p:nvPr>
            <p:ph idx="2" type="subTitle"/>
          </p:nvPr>
        </p:nvSpPr>
        <p:spPr>
          <a:xfrm>
            <a:off x="1701188" y="39005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54" name="Google Shape;254;p28"/>
          <p:cNvSpPr txBox="1"/>
          <p:nvPr>
            <p:ph idx="3" type="subTitle"/>
          </p:nvPr>
        </p:nvSpPr>
        <p:spPr>
          <a:xfrm>
            <a:off x="4897013" y="35558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55" name="Google Shape;255;p28"/>
          <p:cNvSpPr txBox="1"/>
          <p:nvPr>
            <p:ph idx="4" type="subTitle"/>
          </p:nvPr>
        </p:nvSpPr>
        <p:spPr>
          <a:xfrm>
            <a:off x="4897013" y="39005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pic>
        <p:nvPicPr>
          <p:cNvPr id="256" name="Google Shape;256;p28"/>
          <p:cNvPicPr preferRelativeResize="0"/>
          <p:nvPr/>
        </p:nvPicPr>
        <p:blipFill>
          <a:blip r:embed="rId5">
            <a:alphaModFix/>
          </a:blip>
          <a:stretch>
            <a:fillRect/>
          </a:stretch>
        </p:blipFill>
        <p:spPr>
          <a:xfrm rot="7207506">
            <a:off x="7632148" y="-1546685"/>
            <a:ext cx="2143151" cy="441467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57" name="Shape 257"/>
        <p:cNvGrpSpPr/>
        <p:nvPr/>
      </p:nvGrpSpPr>
      <p:grpSpPr>
        <a:xfrm>
          <a:off x="0" y="0"/>
          <a:ext cx="0" cy="0"/>
          <a:chOff x="0" y="0"/>
          <a:chExt cx="0" cy="0"/>
        </a:xfrm>
      </p:grpSpPr>
      <p:pic>
        <p:nvPicPr>
          <p:cNvPr id="258" name="Google Shape;258;p29"/>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59" name="Google Shape;259;p29"/>
          <p:cNvPicPr preferRelativeResize="0"/>
          <p:nvPr/>
        </p:nvPicPr>
        <p:blipFill rotWithShape="1">
          <a:blip r:embed="rId3">
            <a:alphaModFix/>
          </a:blip>
          <a:srcRect b="0" l="0" r="4662" t="4662"/>
          <a:stretch/>
        </p:blipFill>
        <p:spPr>
          <a:xfrm flipH="1">
            <a:off x="0" y="0"/>
            <a:ext cx="9144000" cy="5143500"/>
          </a:xfrm>
          <a:prstGeom prst="rect">
            <a:avLst/>
          </a:prstGeom>
          <a:noFill/>
          <a:ln>
            <a:noFill/>
          </a:ln>
        </p:spPr>
      </p:pic>
      <p:pic>
        <p:nvPicPr>
          <p:cNvPr id="260" name="Google Shape;260;p29"/>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61" name="Google Shape;261;p2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2" name="Google Shape;262;p29"/>
          <p:cNvSpPr txBox="1"/>
          <p:nvPr>
            <p:ph idx="1" type="subTitle"/>
          </p:nvPr>
        </p:nvSpPr>
        <p:spPr>
          <a:xfrm>
            <a:off x="1780025" y="1292450"/>
            <a:ext cx="55839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3" name="Google Shape;263;p29"/>
          <p:cNvSpPr txBox="1"/>
          <p:nvPr>
            <p:ph idx="2" type="subTitle"/>
          </p:nvPr>
        </p:nvSpPr>
        <p:spPr>
          <a:xfrm>
            <a:off x="1780025" y="1637176"/>
            <a:ext cx="55839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4" name="Google Shape;264;p29"/>
          <p:cNvSpPr txBox="1"/>
          <p:nvPr>
            <p:ph idx="3" type="subTitle"/>
          </p:nvPr>
        </p:nvSpPr>
        <p:spPr>
          <a:xfrm>
            <a:off x="1780025" y="2426847"/>
            <a:ext cx="55839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5" name="Google Shape;265;p29"/>
          <p:cNvSpPr txBox="1"/>
          <p:nvPr>
            <p:ph idx="4" type="subTitle"/>
          </p:nvPr>
        </p:nvSpPr>
        <p:spPr>
          <a:xfrm>
            <a:off x="1780025" y="2771576"/>
            <a:ext cx="55839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6" name="Google Shape;266;p29"/>
          <p:cNvSpPr txBox="1"/>
          <p:nvPr>
            <p:ph idx="5" type="subTitle"/>
          </p:nvPr>
        </p:nvSpPr>
        <p:spPr>
          <a:xfrm>
            <a:off x="1780025" y="3561243"/>
            <a:ext cx="55839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7" name="Google Shape;267;p29"/>
          <p:cNvSpPr txBox="1"/>
          <p:nvPr>
            <p:ph idx="6" type="subTitle"/>
          </p:nvPr>
        </p:nvSpPr>
        <p:spPr>
          <a:xfrm>
            <a:off x="1780025" y="3905975"/>
            <a:ext cx="55839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pic>
        <p:nvPicPr>
          <p:cNvPr id="268" name="Google Shape;268;p29"/>
          <p:cNvPicPr preferRelativeResize="0"/>
          <p:nvPr/>
        </p:nvPicPr>
        <p:blipFill>
          <a:blip r:embed="rId5">
            <a:alphaModFix/>
          </a:blip>
          <a:stretch>
            <a:fillRect/>
          </a:stretch>
        </p:blipFill>
        <p:spPr>
          <a:xfrm rot="-6025213">
            <a:off x="-456319" y="1599117"/>
            <a:ext cx="1715391" cy="393186"/>
          </a:xfrm>
          <a:prstGeom prst="rect">
            <a:avLst/>
          </a:prstGeom>
          <a:noFill/>
          <a:ln>
            <a:noFill/>
          </a:ln>
        </p:spPr>
      </p:pic>
      <p:pic>
        <p:nvPicPr>
          <p:cNvPr id="269" name="Google Shape;269;p29"/>
          <p:cNvPicPr preferRelativeResize="0"/>
          <p:nvPr/>
        </p:nvPicPr>
        <p:blipFill>
          <a:blip r:embed="rId6">
            <a:alphaModFix/>
          </a:blip>
          <a:stretch>
            <a:fillRect/>
          </a:stretch>
        </p:blipFill>
        <p:spPr>
          <a:xfrm rot="7909011">
            <a:off x="-491926" y="3250440"/>
            <a:ext cx="2143151" cy="441466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
    <p:spTree>
      <p:nvGrpSpPr>
        <p:cNvPr id="270" name="Shape 270"/>
        <p:cNvGrpSpPr/>
        <p:nvPr/>
      </p:nvGrpSpPr>
      <p:grpSpPr>
        <a:xfrm>
          <a:off x="0" y="0"/>
          <a:ext cx="0" cy="0"/>
          <a:chOff x="0" y="0"/>
          <a:chExt cx="0" cy="0"/>
        </a:xfrm>
      </p:grpSpPr>
      <p:pic>
        <p:nvPicPr>
          <p:cNvPr id="271" name="Google Shape;271;p3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72" name="Google Shape;272;p30"/>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73" name="Google Shape;273;p30"/>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74" name="Google Shape;274;p3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5" name="Google Shape;275;p30"/>
          <p:cNvSpPr txBox="1"/>
          <p:nvPr>
            <p:ph idx="1" type="subTitle"/>
          </p:nvPr>
        </p:nvSpPr>
        <p:spPr>
          <a:xfrm>
            <a:off x="1701175" y="1715475"/>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76" name="Google Shape;276;p30"/>
          <p:cNvSpPr txBox="1"/>
          <p:nvPr>
            <p:ph idx="2" type="subTitle"/>
          </p:nvPr>
        </p:nvSpPr>
        <p:spPr>
          <a:xfrm>
            <a:off x="1701175" y="2060203"/>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77" name="Google Shape;277;p30"/>
          <p:cNvSpPr txBox="1"/>
          <p:nvPr>
            <p:ph idx="3" type="subTitle"/>
          </p:nvPr>
        </p:nvSpPr>
        <p:spPr>
          <a:xfrm>
            <a:off x="4897000" y="1715475"/>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78" name="Google Shape;278;p30"/>
          <p:cNvSpPr txBox="1"/>
          <p:nvPr>
            <p:ph idx="4" type="subTitle"/>
          </p:nvPr>
        </p:nvSpPr>
        <p:spPr>
          <a:xfrm>
            <a:off x="4897000" y="2060203"/>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79" name="Google Shape;279;p30"/>
          <p:cNvSpPr txBox="1"/>
          <p:nvPr>
            <p:ph idx="5" type="subTitle"/>
          </p:nvPr>
        </p:nvSpPr>
        <p:spPr>
          <a:xfrm>
            <a:off x="1701188" y="32510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80" name="Google Shape;280;p30"/>
          <p:cNvSpPr txBox="1"/>
          <p:nvPr>
            <p:ph idx="6" type="subTitle"/>
          </p:nvPr>
        </p:nvSpPr>
        <p:spPr>
          <a:xfrm>
            <a:off x="1701188" y="35957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81" name="Google Shape;281;p30"/>
          <p:cNvSpPr txBox="1"/>
          <p:nvPr>
            <p:ph idx="7" type="subTitle"/>
          </p:nvPr>
        </p:nvSpPr>
        <p:spPr>
          <a:xfrm>
            <a:off x="4897013" y="32510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82" name="Google Shape;282;p30"/>
          <p:cNvSpPr txBox="1"/>
          <p:nvPr>
            <p:ph idx="8" type="subTitle"/>
          </p:nvPr>
        </p:nvSpPr>
        <p:spPr>
          <a:xfrm>
            <a:off x="4897013" y="35957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pic>
        <p:nvPicPr>
          <p:cNvPr id="283" name="Google Shape;283;p30"/>
          <p:cNvPicPr preferRelativeResize="0"/>
          <p:nvPr/>
        </p:nvPicPr>
        <p:blipFill>
          <a:blip r:embed="rId5">
            <a:alphaModFix/>
          </a:blip>
          <a:stretch>
            <a:fillRect/>
          </a:stretch>
        </p:blipFill>
        <p:spPr>
          <a:xfrm rot="-8100008">
            <a:off x="6971424" y="2796015"/>
            <a:ext cx="2143151" cy="4414668"/>
          </a:xfrm>
          <a:prstGeom prst="rect">
            <a:avLst/>
          </a:prstGeom>
          <a:noFill/>
          <a:ln>
            <a:noFill/>
          </a:ln>
        </p:spPr>
      </p:pic>
      <p:pic>
        <p:nvPicPr>
          <p:cNvPr id="284" name="Google Shape;284;p30"/>
          <p:cNvPicPr preferRelativeResize="0"/>
          <p:nvPr/>
        </p:nvPicPr>
        <p:blipFill>
          <a:blip r:embed="rId5">
            <a:alphaModFix/>
          </a:blip>
          <a:stretch>
            <a:fillRect/>
          </a:stretch>
        </p:blipFill>
        <p:spPr>
          <a:xfrm rot="-8100008">
            <a:off x="-1175401" y="-2105235"/>
            <a:ext cx="2143151" cy="4414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pic>
        <p:nvPicPr>
          <p:cNvPr id="32" name="Google Shape;32;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3" name="Google Shape;33;p4"/>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34" name="Google Shape;34;p4"/>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35" name="Google Shape;35;p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6" name="Google Shape;36;p4"/>
          <p:cNvSpPr txBox="1"/>
          <p:nvPr>
            <p:ph idx="1" type="body"/>
          </p:nvPr>
        </p:nvSpPr>
        <p:spPr>
          <a:xfrm>
            <a:off x="713225" y="1076275"/>
            <a:ext cx="6319200" cy="35322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302F2F"/>
              </a:buClr>
              <a:buSzPts val="1500"/>
              <a:buFont typeface="Didact Gothic"/>
              <a:buChar char="●"/>
              <a:defRPr sz="1500"/>
            </a:lvl1pPr>
            <a:lvl2pPr indent="-323850" lvl="1" marL="914400">
              <a:spcBef>
                <a:spcPts val="0"/>
              </a:spcBef>
              <a:spcAft>
                <a:spcPts val="0"/>
              </a:spcAft>
              <a:buClr>
                <a:srgbClr val="302F2F"/>
              </a:buClr>
              <a:buSzPts val="1500"/>
              <a:buFont typeface="Didact Gothic"/>
              <a:buChar char="○"/>
              <a:defRPr/>
            </a:lvl2pPr>
            <a:lvl3pPr indent="-323850" lvl="2" marL="1371600">
              <a:spcBef>
                <a:spcPts val="0"/>
              </a:spcBef>
              <a:spcAft>
                <a:spcPts val="0"/>
              </a:spcAft>
              <a:buClr>
                <a:srgbClr val="302F2F"/>
              </a:buClr>
              <a:buSzPts val="1500"/>
              <a:buFont typeface="Didact Gothic"/>
              <a:buChar char="■"/>
              <a:defRPr/>
            </a:lvl3pPr>
            <a:lvl4pPr indent="-323850" lvl="3" marL="1828800">
              <a:spcBef>
                <a:spcPts val="0"/>
              </a:spcBef>
              <a:spcAft>
                <a:spcPts val="0"/>
              </a:spcAft>
              <a:buClr>
                <a:srgbClr val="302F2F"/>
              </a:buClr>
              <a:buSzPts val="1500"/>
              <a:buFont typeface="Didact Gothic"/>
              <a:buChar char="●"/>
              <a:defRPr/>
            </a:lvl4pPr>
            <a:lvl5pPr indent="-323850" lvl="4" marL="2286000">
              <a:spcBef>
                <a:spcPts val="0"/>
              </a:spcBef>
              <a:spcAft>
                <a:spcPts val="0"/>
              </a:spcAft>
              <a:buClr>
                <a:srgbClr val="302F2F"/>
              </a:buClr>
              <a:buSzPts val="1500"/>
              <a:buFont typeface="Didact Gothic"/>
              <a:buChar char="○"/>
              <a:defRPr/>
            </a:lvl5pPr>
            <a:lvl6pPr indent="-323850" lvl="5" marL="2743200">
              <a:spcBef>
                <a:spcPts val="0"/>
              </a:spcBef>
              <a:spcAft>
                <a:spcPts val="0"/>
              </a:spcAft>
              <a:buClr>
                <a:srgbClr val="302F2F"/>
              </a:buClr>
              <a:buSzPts val="1500"/>
              <a:buFont typeface="Didact Gothic"/>
              <a:buChar char="■"/>
              <a:defRPr/>
            </a:lvl6pPr>
            <a:lvl7pPr indent="-323850" lvl="6" marL="3200400">
              <a:spcBef>
                <a:spcPts val="0"/>
              </a:spcBef>
              <a:spcAft>
                <a:spcPts val="0"/>
              </a:spcAft>
              <a:buClr>
                <a:srgbClr val="302F2F"/>
              </a:buClr>
              <a:buSzPts val="1500"/>
              <a:buFont typeface="Didact Gothic"/>
              <a:buChar char="●"/>
              <a:defRPr/>
            </a:lvl7pPr>
            <a:lvl8pPr indent="-323850" lvl="7" marL="3657600">
              <a:spcBef>
                <a:spcPts val="0"/>
              </a:spcBef>
              <a:spcAft>
                <a:spcPts val="0"/>
              </a:spcAft>
              <a:buClr>
                <a:srgbClr val="302F2F"/>
              </a:buClr>
              <a:buSzPts val="1500"/>
              <a:buFont typeface="Didact Gothic"/>
              <a:buChar char="○"/>
              <a:defRPr/>
            </a:lvl8pPr>
            <a:lvl9pPr indent="-323850" lvl="8" marL="4114800">
              <a:spcBef>
                <a:spcPts val="0"/>
              </a:spcBef>
              <a:spcAft>
                <a:spcPts val="0"/>
              </a:spcAft>
              <a:buClr>
                <a:srgbClr val="302F2F"/>
              </a:buClr>
              <a:buSzPts val="1500"/>
              <a:buFont typeface="Didact Gothic"/>
              <a:buChar char="■"/>
              <a:defRPr/>
            </a:lvl9pPr>
          </a:lstStyle>
          <a:p/>
        </p:txBody>
      </p:sp>
      <p:pic>
        <p:nvPicPr>
          <p:cNvPr id="37" name="Google Shape;37;p4"/>
          <p:cNvPicPr preferRelativeResize="0"/>
          <p:nvPr/>
        </p:nvPicPr>
        <p:blipFill>
          <a:blip r:embed="rId5">
            <a:alphaModFix/>
          </a:blip>
          <a:stretch>
            <a:fillRect/>
          </a:stretch>
        </p:blipFill>
        <p:spPr>
          <a:xfrm rot="-4667475">
            <a:off x="-682152" y="2468092"/>
            <a:ext cx="2143151" cy="441466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85" name="Shape 285"/>
        <p:cNvGrpSpPr/>
        <p:nvPr/>
      </p:nvGrpSpPr>
      <p:grpSpPr>
        <a:xfrm>
          <a:off x="0" y="0"/>
          <a:ext cx="0" cy="0"/>
          <a:chOff x="0" y="0"/>
          <a:chExt cx="0" cy="0"/>
        </a:xfrm>
      </p:grpSpPr>
      <p:pic>
        <p:nvPicPr>
          <p:cNvPr id="286" name="Google Shape;286;p3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87" name="Google Shape;287;p31"/>
          <p:cNvPicPr preferRelativeResize="0"/>
          <p:nvPr/>
        </p:nvPicPr>
        <p:blipFill rotWithShape="1">
          <a:blip r:embed="rId3">
            <a:alphaModFix/>
          </a:blip>
          <a:srcRect b="0" l="0" r="4662" t="4662"/>
          <a:stretch/>
        </p:blipFill>
        <p:spPr>
          <a:xfrm flipH="1">
            <a:off x="0" y="0"/>
            <a:ext cx="9144000" cy="5143500"/>
          </a:xfrm>
          <a:prstGeom prst="rect">
            <a:avLst/>
          </a:prstGeom>
          <a:noFill/>
          <a:ln>
            <a:noFill/>
          </a:ln>
        </p:spPr>
      </p:pic>
      <p:pic>
        <p:nvPicPr>
          <p:cNvPr id="288" name="Google Shape;288;p31"/>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89" name="Google Shape;289;p3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0" name="Google Shape;290;p31"/>
          <p:cNvSpPr txBox="1"/>
          <p:nvPr>
            <p:ph idx="1" type="subTitle"/>
          </p:nvPr>
        </p:nvSpPr>
        <p:spPr>
          <a:xfrm>
            <a:off x="725888" y="17054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1" name="Google Shape;291;p31"/>
          <p:cNvSpPr txBox="1"/>
          <p:nvPr>
            <p:ph idx="2" type="subTitle"/>
          </p:nvPr>
        </p:nvSpPr>
        <p:spPr>
          <a:xfrm>
            <a:off x="725888" y="20501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2" name="Google Shape;292;p31"/>
          <p:cNvSpPr txBox="1"/>
          <p:nvPr>
            <p:ph idx="3" type="subTitle"/>
          </p:nvPr>
        </p:nvSpPr>
        <p:spPr>
          <a:xfrm>
            <a:off x="3299088" y="17054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3" name="Google Shape;293;p31"/>
          <p:cNvSpPr txBox="1"/>
          <p:nvPr>
            <p:ph idx="4" type="subTitle"/>
          </p:nvPr>
        </p:nvSpPr>
        <p:spPr>
          <a:xfrm>
            <a:off x="3299088" y="20501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4" name="Google Shape;294;p31"/>
          <p:cNvSpPr txBox="1"/>
          <p:nvPr>
            <p:ph idx="5" type="subTitle"/>
          </p:nvPr>
        </p:nvSpPr>
        <p:spPr>
          <a:xfrm>
            <a:off x="5872288" y="1705450"/>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5" name="Google Shape;295;p31"/>
          <p:cNvSpPr txBox="1"/>
          <p:nvPr>
            <p:ph idx="6" type="subTitle"/>
          </p:nvPr>
        </p:nvSpPr>
        <p:spPr>
          <a:xfrm>
            <a:off x="5872288" y="2050178"/>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6" name="Google Shape;296;p31"/>
          <p:cNvSpPr txBox="1"/>
          <p:nvPr>
            <p:ph idx="7" type="subTitle"/>
          </p:nvPr>
        </p:nvSpPr>
        <p:spPr>
          <a:xfrm>
            <a:off x="725888" y="3127525"/>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7" name="Google Shape;297;p31"/>
          <p:cNvSpPr txBox="1"/>
          <p:nvPr>
            <p:ph idx="8" type="subTitle"/>
          </p:nvPr>
        </p:nvSpPr>
        <p:spPr>
          <a:xfrm>
            <a:off x="725888" y="3472253"/>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8" name="Google Shape;298;p31"/>
          <p:cNvSpPr txBox="1"/>
          <p:nvPr>
            <p:ph idx="9" type="subTitle"/>
          </p:nvPr>
        </p:nvSpPr>
        <p:spPr>
          <a:xfrm>
            <a:off x="3299088" y="3127525"/>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9" name="Google Shape;299;p31"/>
          <p:cNvSpPr txBox="1"/>
          <p:nvPr>
            <p:ph idx="13" type="subTitle"/>
          </p:nvPr>
        </p:nvSpPr>
        <p:spPr>
          <a:xfrm>
            <a:off x="3299088" y="3472253"/>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00" name="Google Shape;300;p31"/>
          <p:cNvSpPr txBox="1"/>
          <p:nvPr>
            <p:ph idx="14" type="subTitle"/>
          </p:nvPr>
        </p:nvSpPr>
        <p:spPr>
          <a:xfrm>
            <a:off x="5872288" y="3127525"/>
            <a:ext cx="2545800" cy="485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01" name="Google Shape;301;p31"/>
          <p:cNvSpPr txBox="1"/>
          <p:nvPr>
            <p:ph idx="15" type="subTitle"/>
          </p:nvPr>
        </p:nvSpPr>
        <p:spPr>
          <a:xfrm>
            <a:off x="5872288" y="3472253"/>
            <a:ext cx="2545800" cy="624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pic>
        <p:nvPicPr>
          <p:cNvPr id="302" name="Google Shape;302;p31"/>
          <p:cNvPicPr preferRelativeResize="0"/>
          <p:nvPr/>
        </p:nvPicPr>
        <p:blipFill rotWithShape="1">
          <a:blip r:embed="rId5">
            <a:alphaModFix/>
          </a:blip>
          <a:srcRect b="12793" l="13163" r="37218" t="0"/>
          <a:stretch/>
        </p:blipFill>
        <p:spPr>
          <a:xfrm rot="432342">
            <a:off x="8101547" y="2285560"/>
            <a:ext cx="4002309" cy="3956758"/>
          </a:xfrm>
          <a:prstGeom prst="rect">
            <a:avLst/>
          </a:prstGeom>
          <a:noFill/>
          <a:ln>
            <a:noFill/>
          </a:ln>
        </p:spPr>
      </p:pic>
      <p:pic>
        <p:nvPicPr>
          <p:cNvPr id="303" name="Google Shape;303;p31"/>
          <p:cNvPicPr preferRelativeResize="0"/>
          <p:nvPr/>
        </p:nvPicPr>
        <p:blipFill>
          <a:blip r:embed="rId6">
            <a:alphaModFix/>
          </a:blip>
          <a:stretch>
            <a:fillRect/>
          </a:stretch>
        </p:blipFill>
        <p:spPr>
          <a:xfrm rot="-1666950">
            <a:off x="8438256" y="2762268"/>
            <a:ext cx="1715391" cy="393186"/>
          </a:xfrm>
          <a:prstGeom prst="rect">
            <a:avLst/>
          </a:prstGeom>
          <a:noFill/>
          <a:ln>
            <a:noFill/>
          </a:ln>
        </p:spPr>
      </p:pic>
      <p:pic>
        <p:nvPicPr>
          <p:cNvPr id="304" name="Google Shape;304;p31"/>
          <p:cNvPicPr preferRelativeResize="0"/>
          <p:nvPr/>
        </p:nvPicPr>
        <p:blipFill>
          <a:blip r:embed="rId7">
            <a:alphaModFix/>
          </a:blip>
          <a:stretch>
            <a:fillRect/>
          </a:stretch>
        </p:blipFill>
        <p:spPr>
          <a:xfrm rot="6062973">
            <a:off x="3749924" y="3749666"/>
            <a:ext cx="2143151" cy="4414669"/>
          </a:xfrm>
          <a:prstGeom prst="rect">
            <a:avLst/>
          </a:prstGeom>
          <a:noFill/>
          <a:ln>
            <a:noFill/>
          </a:ln>
        </p:spPr>
      </p:pic>
      <p:pic>
        <p:nvPicPr>
          <p:cNvPr id="305" name="Google Shape;305;p31"/>
          <p:cNvPicPr preferRelativeResize="0"/>
          <p:nvPr/>
        </p:nvPicPr>
        <p:blipFill>
          <a:blip r:embed="rId7">
            <a:alphaModFix/>
          </a:blip>
          <a:stretch>
            <a:fillRect/>
          </a:stretch>
        </p:blipFill>
        <p:spPr>
          <a:xfrm rot="6062973">
            <a:off x="7740674" y="-1888434"/>
            <a:ext cx="2143151" cy="441466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spTree>
      <p:nvGrpSpPr>
        <p:cNvPr id="306" name="Shape 306"/>
        <p:cNvGrpSpPr/>
        <p:nvPr/>
      </p:nvGrpSpPr>
      <p:grpSpPr>
        <a:xfrm>
          <a:off x="0" y="0"/>
          <a:ext cx="0" cy="0"/>
          <a:chOff x="0" y="0"/>
          <a:chExt cx="0" cy="0"/>
        </a:xfrm>
      </p:grpSpPr>
      <p:pic>
        <p:nvPicPr>
          <p:cNvPr id="307" name="Google Shape;307;p32"/>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08" name="Google Shape;308;p32"/>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309" name="Google Shape;309;p3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310" name="Google Shape;310;p32"/>
          <p:cNvSpPr txBox="1"/>
          <p:nvPr>
            <p:ph type="title"/>
          </p:nvPr>
        </p:nvSpPr>
        <p:spPr>
          <a:xfrm>
            <a:off x="2565150" y="624313"/>
            <a:ext cx="4013700" cy="100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6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1" name="Google Shape;311;p32"/>
          <p:cNvSpPr txBox="1"/>
          <p:nvPr>
            <p:ph idx="1" type="subTitle"/>
          </p:nvPr>
        </p:nvSpPr>
        <p:spPr>
          <a:xfrm>
            <a:off x="3074550" y="1541963"/>
            <a:ext cx="2994900" cy="1249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500"/>
              <a:buNone/>
              <a:defRPr sz="15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12" name="Google Shape;312;p32"/>
          <p:cNvSpPr txBox="1"/>
          <p:nvPr/>
        </p:nvSpPr>
        <p:spPr>
          <a:xfrm>
            <a:off x="1942350" y="3597163"/>
            <a:ext cx="5259300" cy="58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Chivo"/>
                <a:ea typeface="Chivo"/>
                <a:cs typeface="Chivo"/>
                <a:sym typeface="Chivo"/>
              </a:rPr>
              <a:t>CREDITS:</a:t>
            </a:r>
            <a:r>
              <a:rPr lang="en" sz="1200">
                <a:solidFill>
                  <a:schemeClr val="dk1"/>
                </a:solidFill>
                <a:latin typeface="Chivo"/>
                <a:ea typeface="Chivo"/>
                <a:cs typeface="Chivo"/>
                <a:sym typeface="Chivo"/>
              </a:rPr>
              <a:t> This presentation template was created by </a:t>
            </a:r>
            <a:r>
              <a:rPr b="1" lang="en" sz="1200" u="sng">
                <a:solidFill>
                  <a:schemeClr val="dk1"/>
                </a:solidFill>
                <a:latin typeface="Chivo"/>
                <a:ea typeface="Chivo"/>
                <a:cs typeface="Chivo"/>
                <a:sym typeface="Chivo"/>
                <a:hlinkClick r:id="rId5">
                  <a:extLst>
                    <a:ext uri="{A12FA001-AC4F-418D-AE19-62706E023703}">
                      <ahyp:hlinkClr val="tx"/>
                    </a:ext>
                  </a:extLst>
                </a:hlinkClick>
              </a:rPr>
              <a:t>Slidesgo</a:t>
            </a:r>
            <a:r>
              <a:rPr lang="en" sz="1200">
                <a:solidFill>
                  <a:schemeClr val="dk1"/>
                </a:solidFill>
                <a:latin typeface="Chivo"/>
                <a:ea typeface="Chivo"/>
                <a:cs typeface="Chivo"/>
                <a:sym typeface="Chivo"/>
              </a:rPr>
              <a:t>, including icons, infographics &amp; images by </a:t>
            </a:r>
            <a:r>
              <a:rPr b="1" lang="en" sz="1200" u="sng">
                <a:solidFill>
                  <a:schemeClr val="dk1"/>
                </a:solidFill>
                <a:latin typeface="Chivo"/>
                <a:ea typeface="Chivo"/>
                <a:cs typeface="Chivo"/>
                <a:sym typeface="Chivo"/>
                <a:hlinkClick r:id="rId6">
                  <a:extLst>
                    <a:ext uri="{A12FA001-AC4F-418D-AE19-62706E023703}">
                      <ahyp:hlinkClr val="tx"/>
                    </a:ext>
                  </a:extLst>
                </a:hlinkClick>
              </a:rPr>
              <a:t>Freepik</a:t>
            </a:r>
            <a:r>
              <a:rPr lang="en" sz="1200" u="sng">
                <a:solidFill>
                  <a:schemeClr val="dk1"/>
                </a:solidFill>
                <a:latin typeface="Chivo"/>
                <a:ea typeface="Chivo"/>
                <a:cs typeface="Chivo"/>
                <a:sym typeface="Chivo"/>
              </a:rPr>
              <a:t> </a:t>
            </a:r>
            <a:endParaRPr sz="1200" u="sng">
              <a:solidFill>
                <a:schemeClr val="dk1"/>
              </a:solidFill>
              <a:latin typeface="Chivo"/>
              <a:ea typeface="Chivo"/>
              <a:cs typeface="Chivo"/>
              <a:sym typeface="Chivo"/>
            </a:endParaRPr>
          </a:p>
        </p:txBody>
      </p:sp>
      <p:pic>
        <p:nvPicPr>
          <p:cNvPr id="313" name="Google Shape;313;p32"/>
          <p:cNvPicPr preferRelativeResize="0"/>
          <p:nvPr/>
        </p:nvPicPr>
        <p:blipFill>
          <a:blip r:embed="rId7">
            <a:alphaModFix/>
          </a:blip>
          <a:stretch>
            <a:fillRect/>
          </a:stretch>
        </p:blipFill>
        <p:spPr>
          <a:xfrm rot="-8532937">
            <a:off x="-1681752" y="-1224959"/>
            <a:ext cx="2143151" cy="4414669"/>
          </a:xfrm>
          <a:prstGeom prst="rect">
            <a:avLst/>
          </a:prstGeom>
          <a:noFill/>
          <a:ln>
            <a:noFill/>
          </a:ln>
        </p:spPr>
      </p:pic>
      <p:pic>
        <p:nvPicPr>
          <p:cNvPr id="314" name="Google Shape;314;p32"/>
          <p:cNvPicPr preferRelativeResize="0"/>
          <p:nvPr/>
        </p:nvPicPr>
        <p:blipFill rotWithShape="1">
          <a:blip r:embed="rId8">
            <a:alphaModFix/>
          </a:blip>
          <a:srcRect b="12793" l="13163" r="37218" t="0"/>
          <a:stretch/>
        </p:blipFill>
        <p:spPr>
          <a:xfrm flipH="1" rot="10800000">
            <a:off x="6972306" y="-995999"/>
            <a:ext cx="4002302" cy="3956753"/>
          </a:xfrm>
          <a:prstGeom prst="rect">
            <a:avLst/>
          </a:prstGeom>
          <a:noFill/>
          <a:ln>
            <a:noFill/>
          </a:ln>
        </p:spPr>
      </p:pic>
      <p:pic>
        <p:nvPicPr>
          <p:cNvPr id="315" name="Google Shape;315;p32"/>
          <p:cNvPicPr preferRelativeResize="0"/>
          <p:nvPr/>
        </p:nvPicPr>
        <p:blipFill>
          <a:blip r:embed="rId9">
            <a:alphaModFix/>
          </a:blip>
          <a:stretch>
            <a:fillRect/>
          </a:stretch>
        </p:blipFill>
        <p:spPr>
          <a:xfrm rot="-8995069">
            <a:off x="7014881" y="1970279"/>
            <a:ext cx="1715391" cy="393186"/>
          </a:xfrm>
          <a:prstGeom prst="rect">
            <a:avLst/>
          </a:prstGeom>
          <a:noFill/>
          <a:ln>
            <a:noFill/>
          </a:ln>
        </p:spPr>
      </p:pic>
      <p:pic>
        <p:nvPicPr>
          <p:cNvPr id="316" name="Google Shape;316;p32"/>
          <p:cNvPicPr preferRelativeResize="0"/>
          <p:nvPr/>
        </p:nvPicPr>
        <p:blipFill>
          <a:blip r:embed="rId7">
            <a:alphaModFix/>
          </a:blip>
          <a:stretch>
            <a:fillRect/>
          </a:stretch>
        </p:blipFill>
        <p:spPr>
          <a:xfrm rot="7351409">
            <a:off x="8242336" y="3278391"/>
            <a:ext cx="2143152" cy="441466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9">
    <p:spTree>
      <p:nvGrpSpPr>
        <p:cNvPr id="317" name="Shape 317"/>
        <p:cNvGrpSpPr/>
        <p:nvPr/>
      </p:nvGrpSpPr>
      <p:grpSpPr>
        <a:xfrm>
          <a:off x="0" y="0"/>
          <a:ext cx="0" cy="0"/>
          <a:chOff x="0" y="0"/>
          <a:chExt cx="0" cy="0"/>
        </a:xfrm>
      </p:grpSpPr>
      <p:pic>
        <p:nvPicPr>
          <p:cNvPr id="318" name="Google Shape;318;p3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19" name="Google Shape;319;p33"/>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320" name="Google Shape;320;p33"/>
          <p:cNvPicPr preferRelativeResize="0"/>
          <p:nvPr/>
        </p:nvPicPr>
        <p:blipFill>
          <a:blip r:embed="rId4">
            <a:alphaModFix amt="50000"/>
          </a:blip>
          <a:stretch>
            <a:fillRect/>
          </a:stretch>
        </p:blipFill>
        <p:spPr>
          <a:xfrm>
            <a:off x="0" y="0"/>
            <a:ext cx="9144000" cy="5143500"/>
          </a:xfrm>
          <a:prstGeom prst="rect">
            <a:avLst/>
          </a:prstGeom>
          <a:noFill/>
          <a:ln>
            <a:noFill/>
          </a:ln>
        </p:spPr>
      </p:pic>
      <p:pic>
        <p:nvPicPr>
          <p:cNvPr id="321" name="Google Shape;321;p33"/>
          <p:cNvPicPr preferRelativeResize="0"/>
          <p:nvPr/>
        </p:nvPicPr>
        <p:blipFill>
          <a:blip r:embed="rId5">
            <a:alphaModFix/>
          </a:blip>
          <a:stretch>
            <a:fillRect/>
          </a:stretch>
        </p:blipFill>
        <p:spPr>
          <a:xfrm rot="6871420">
            <a:off x="-251462" y="2950521"/>
            <a:ext cx="2276697" cy="4689758"/>
          </a:xfrm>
          <a:prstGeom prst="rect">
            <a:avLst/>
          </a:prstGeom>
          <a:noFill/>
          <a:ln>
            <a:noFill/>
          </a:ln>
        </p:spPr>
      </p:pic>
      <p:pic>
        <p:nvPicPr>
          <p:cNvPr id="322" name="Google Shape;322;p33"/>
          <p:cNvPicPr preferRelativeResize="0"/>
          <p:nvPr/>
        </p:nvPicPr>
        <p:blipFill rotWithShape="1">
          <a:blip r:embed="rId6">
            <a:alphaModFix/>
          </a:blip>
          <a:srcRect b="12793" l="13163" r="37218" t="0"/>
          <a:stretch/>
        </p:blipFill>
        <p:spPr>
          <a:xfrm flipH="1" rot="-10207097">
            <a:off x="-180524" y="-648658"/>
            <a:ext cx="3409328" cy="3370515"/>
          </a:xfrm>
          <a:prstGeom prst="rect">
            <a:avLst/>
          </a:prstGeom>
          <a:noFill/>
          <a:ln>
            <a:noFill/>
          </a:ln>
        </p:spPr>
      </p:pic>
      <p:pic>
        <p:nvPicPr>
          <p:cNvPr id="323" name="Google Shape;323;p33"/>
          <p:cNvPicPr preferRelativeResize="0"/>
          <p:nvPr/>
        </p:nvPicPr>
        <p:blipFill>
          <a:blip r:embed="rId7">
            <a:alphaModFix/>
          </a:blip>
          <a:stretch>
            <a:fillRect/>
          </a:stretch>
        </p:blipFill>
        <p:spPr>
          <a:xfrm flipH="1" rot="2982109">
            <a:off x="746915" y="1478524"/>
            <a:ext cx="1891704" cy="433597"/>
          </a:xfrm>
          <a:prstGeom prst="rect">
            <a:avLst/>
          </a:prstGeom>
          <a:noFill/>
          <a:ln>
            <a:noFill/>
          </a:ln>
        </p:spPr>
      </p:pic>
      <p:pic>
        <p:nvPicPr>
          <p:cNvPr id="324" name="Google Shape;324;p33"/>
          <p:cNvPicPr preferRelativeResize="0"/>
          <p:nvPr/>
        </p:nvPicPr>
        <p:blipFill>
          <a:blip r:embed="rId7">
            <a:alphaModFix/>
          </a:blip>
          <a:stretch>
            <a:fillRect/>
          </a:stretch>
        </p:blipFill>
        <p:spPr>
          <a:xfrm flipH="1" rot="-2345698">
            <a:off x="6880390" y="1673874"/>
            <a:ext cx="1891704" cy="433597"/>
          </a:xfrm>
          <a:prstGeom prst="rect">
            <a:avLst/>
          </a:prstGeom>
          <a:noFill/>
          <a:ln>
            <a:noFill/>
          </a:ln>
        </p:spPr>
      </p:pic>
      <p:pic>
        <p:nvPicPr>
          <p:cNvPr id="325" name="Google Shape;325;p33"/>
          <p:cNvPicPr preferRelativeResize="0"/>
          <p:nvPr/>
        </p:nvPicPr>
        <p:blipFill>
          <a:blip r:embed="rId5">
            <a:alphaModFix/>
          </a:blip>
          <a:stretch>
            <a:fillRect/>
          </a:stretch>
        </p:blipFill>
        <p:spPr>
          <a:xfrm rot="4148786">
            <a:off x="9065723" y="1397191"/>
            <a:ext cx="2143151" cy="441467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9_1">
    <p:spTree>
      <p:nvGrpSpPr>
        <p:cNvPr id="326" name="Shape 326"/>
        <p:cNvGrpSpPr/>
        <p:nvPr/>
      </p:nvGrpSpPr>
      <p:grpSpPr>
        <a:xfrm>
          <a:off x="0" y="0"/>
          <a:ext cx="0" cy="0"/>
          <a:chOff x="0" y="0"/>
          <a:chExt cx="0" cy="0"/>
        </a:xfrm>
      </p:grpSpPr>
      <p:pic>
        <p:nvPicPr>
          <p:cNvPr id="327" name="Google Shape;327;p3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28" name="Google Shape;328;p34"/>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329" name="Google Shape;329;p34"/>
          <p:cNvPicPr preferRelativeResize="0"/>
          <p:nvPr/>
        </p:nvPicPr>
        <p:blipFill>
          <a:blip r:embed="rId4">
            <a:alphaModFix amt="50000"/>
          </a:blip>
          <a:stretch>
            <a:fillRect/>
          </a:stretch>
        </p:blipFill>
        <p:spPr>
          <a:xfrm>
            <a:off x="0" y="0"/>
            <a:ext cx="9144000" cy="5143500"/>
          </a:xfrm>
          <a:prstGeom prst="rect">
            <a:avLst/>
          </a:prstGeom>
          <a:noFill/>
          <a:ln>
            <a:noFill/>
          </a:ln>
        </p:spPr>
      </p:pic>
      <p:pic>
        <p:nvPicPr>
          <p:cNvPr id="330" name="Google Shape;330;p34"/>
          <p:cNvPicPr preferRelativeResize="0"/>
          <p:nvPr/>
        </p:nvPicPr>
        <p:blipFill>
          <a:blip r:embed="rId5">
            <a:alphaModFix/>
          </a:blip>
          <a:stretch>
            <a:fillRect/>
          </a:stretch>
        </p:blipFill>
        <p:spPr>
          <a:xfrm rot="-4699059">
            <a:off x="-1412925" y="-962160"/>
            <a:ext cx="2143151" cy="4414670"/>
          </a:xfrm>
          <a:prstGeom prst="rect">
            <a:avLst/>
          </a:prstGeom>
          <a:noFill/>
          <a:ln>
            <a:noFill/>
          </a:ln>
        </p:spPr>
      </p:pic>
      <p:pic>
        <p:nvPicPr>
          <p:cNvPr id="331" name="Google Shape;331;p34"/>
          <p:cNvPicPr preferRelativeResize="0"/>
          <p:nvPr/>
        </p:nvPicPr>
        <p:blipFill>
          <a:blip r:embed="rId5">
            <a:alphaModFix/>
          </a:blip>
          <a:stretch>
            <a:fillRect/>
          </a:stretch>
        </p:blipFill>
        <p:spPr>
          <a:xfrm rot="5966515">
            <a:off x="7144074" y="-1965610"/>
            <a:ext cx="2143150" cy="4414668"/>
          </a:xfrm>
          <a:prstGeom prst="rect">
            <a:avLst/>
          </a:prstGeom>
          <a:noFill/>
          <a:ln>
            <a:noFill/>
          </a:ln>
        </p:spPr>
      </p:pic>
      <p:pic>
        <p:nvPicPr>
          <p:cNvPr id="332" name="Google Shape;332;p34"/>
          <p:cNvPicPr preferRelativeResize="0"/>
          <p:nvPr/>
        </p:nvPicPr>
        <p:blipFill rotWithShape="1">
          <a:blip r:embed="rId6">
            <a:alphaModFix/>
          </a:blip>
          <a:srcRect b="12793" l="13163" r="37218" t="0"/>
          <a:stretch/>
        </p:blipFill>
        <p:spPr>
          <a:xfrm rot="-592903">
            <a:off x="6659576" y="1982142"/>
            <a:ext cx="3409328" cy="3370515"/>
          </a:xfrm>
          <a:prstGeom prst="rect">
            <a:avLst/>
          </a:prstGeom>
          <a:noFill/>
          <a:ln>
            <a:noFill/>
          </a:ln>
        </p:spPr>
      </p:pic>
      <p:pic>
        <p:nvPicPr>
          <p:cNvPr id="333" name="Google Shape;333;p34"/>
          <p:cNvPicPr preferRelativeResize="0"/>
          <p:nvPr/>
        </p:nvPicPr>
        <p:blipFill>
          <a:blip r:embed="rId7">
            <a:alphaModFix/>
          </a:blip>
          <a:stretch>
            <a:fillRect/>
          </a:stretch>
        </p:blipFill>
        <p:spPr>
          <a:xfrm rot="9952521">
            <a:off x="6577641" y="2394553"/>
            <a:ext cx="1891704" cy="433597"/>
          </a:xfrm>
          <a:prstGeom prst="rect">
            <a:avLst/>
          </a:prstGeom>
          <a:noFill/>
          <a:ln>
            <a:noFill/>
          </a:ln>
        </p:spPr>
      </p:pic>
      <p:pic>
        <p:nvPicPr>
          <p:cNvPr id="334" name="Google Shape;334;p34"/>
          <p:cNvPicPr preferRelativeResize="0"/>
          <p:nvPr/>
        </p:nvPicPr>
        <p:blipFill>
          <a:blip r:embed="rId7">
            <a:alphaModFix/>
          </a:blip>
          <a:stretch>
            <a:fillRect/>
          </a:stretch>
        </p:blipFill>
        <p:spPr>
          <a:xfrm rot="7221878">
            <a:off x="147666" y="3814053"/>
            <a:ext cx="1891704" cy="4335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pic>
        <p:nvPicPr>
          <p:cNvPr id="39" name="Google Shape;39;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40" name="Google Shape;40;p5"/>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41" name="Google Shape;41;p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42" name="Google Shape;42;p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3" name="Google Shape;43;p5"/>
          <p:cNvSpPr txBox="1"/>
          <p:nvPr>
            <p:ph idx="1" type="subTitle"/>
          </p:nvPr>
        </p:nvSpPr>
        <p:spPr>
          <a:xfrm>
            <a:off x="1018875" y="1329275"/>
            <a:ext cx="3460200" cy="301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1500"/>
              <a:buNone/>
              <a:defRPr sz="1500">
                <a:solidFill>
                  <a:schemeClr val="dk1"/>
                </a:solidFill>
              </a:defRPr>
            </a:lvl1pPr>
            <a:lvl2pPr lvl="1" rtl="0" algn="ctr">
              <a:spcBef>
                <a:spcPts val="0"/>
              </a:spcBef>
              <a:spcAft>
                <a:spcPts val="0"/>
              </a:spcAft>
              <a:buClr>
                <a:schemeClr val="dk1"/>
              </a:buClr>
              <a:buSzPts val="1500"/>
              <a:buNone/>
              <a:defRPr sz="1500">
                <a:solidFill>
                  <a:schemeClr val="dk1"/>
                </a:solidFill>
              </a:defRPr>
            </a:lvl2pPr>
            <a:lvl3pPr lvl="2" rtl="0" algn="ctr">
              <a:spcBef>
                <a:spcPts val="0"/>
              </a:spcBef>
              <a:spcAft>
                <a:spcPts val="0"/>
              </a:spcAft>
              <a:buClr>
                <a:schemeClr val="dk1"/>
              </a:buClr>
              <a:buSzPts val="1500"/>
              <a:buNone/>
              <a:defRPr sz="1500">
                <a:solidFill>
                  <a:schemeClr val="dk1"/>
                </a:solidFill>
              </a:defRPr>
            </a:lvl3pPr>
            <a:lvl4pPr lvl="3" rtl="0" algn="ctr">
              <a:spcBef>
                <a:spcPts val="0"/>
              </a:spcBef>
              <a:spcAft>
                <a:spcPts val="0"/>
              </a:spcAft>
              <a:buClr>
                <a:schemeClr val="dk1"/>
              </a:buClr>
              <a:buSzPts val="1500"/>
              <a:buNone/>
              <a:defRPr sz="1500">
                <a:solidFill>
                  <a:schemeClr val="dk1"/>
                </a:solidFill>
              </a:defRPr>
            </a:lvl4pPr>
            <a:lvl5pPr lvl="4" rtl="0" algn="ctr">
              <a:spcBef>
                <a:spcPts val="0"/>
              </a:spcBef>
              <a:spcAft>
                <a:spcPts val="0"/>
              </a:spcAft>
              <a:buClr>
                <a:schemeClr val="dk1"/>
              </a:buClr>
              <a:buSzPts val="1500"/>
              <a:buNone/>
              <a:defRPr sz="1500">
                <a:solidFill>
                  <a:schemeClr val="dk1"/>
                </a:solidFill>
              </a:defRPr>
            </a:lvl5pPr>
            <a:lvl6pPr lvl="5" rtl="0" algn="ctr">
              <a:spcBef>
                <a:spcPts val="0"/>
              </a:spcBef>
              <a:spcAft>
                <a:spcPts val="0"/>
              </a:spcAft>
              <a:buClr>
                <a:schemeClr val="dk1"/>
              </a:buClr>
              <a:buSzPts val="1500"/>
              <a:buNone/>
              <a:defRPr sz="1500">
                <a:solidFill>
                  <a:schemeClr val="dk1"/>
                </a:solidFill>
              </a:defRPr>
            </a:lvl6pPr>
            <a:lvl7pPr lvl="6" rtl="0" algn="ctr">
              <a:spcBef>
                <a:spcPts val="0"/>
              </a:spcBef>
              <a:spcAft>
                <a:spcPts val="0"/>
              </a:spcAft>
              <a:buClr>
                <a:schemeClr val="dk1"/>
              </a:buClr>
              <a:buSzPts val="1500"/>
              <a:buNone/>
              <a:defRPr sz="1500">
                <a:solidFill>
                  <a:schemeClr val="dk1"/>
                </a:solidFill>
              </a:defRPr>
            </a:lvl7pPr>
            <a:lvl8pPr lvl="7" rtl="0" algn="ctr">
              <a:spcBef>
                <a:spcPts val="0"/>
              </a:spcBef>
              <a:spcAft>
                <a:spcPts val="0"/>
              </a:spcAft>
              <a:buClr>
                <a:schemeClr val="dk1"/>
              </a:buClr>
              <a:buSzPts val="1500"/>
              <a:buNone/>
              <a:defRPr sz="1500">
                <a:solidFill>
                  <a:schemeClr val="dk1"/>
                </a:solidFill>
              </a:defRPr>
            </a:lvl8pPr>
            <a:lvl9pPr lvl="8" rtl="0" algn="ctr">
              <a:spcBef>
                <a:spcPts val="0"/>
              </a:spcBef>
              <a:spcAft>
                <a:spcPts val="0"/>
              </a:spcAft>
              <a:buClr>
                <a:schemeClr val="dk1"/>
              </a:buClr>
              <a:buSzPts val="1500"/>
              <a:buNone/>
              <a:defRPr sz="1500">
                <a:solidFill>
                  <a:schemeClr val="dk1"/>
                </a:solidFill>
              </a:defRPr>
            </a:lvl9pPr>
          </a:lstStyle>
          <a:p/>
        </p:txBody>
      </p:sp>
      <p:sp>
        <p:nvSpPr>
          <p:cNvPr id="44" name="Google Shape;44;p5"/>
          <p:cNvSpPr txBox="1"/>
          <p:nvPr>
            <p:ph idx="2" type="subTitle"/>
          </p:nvPr>
        </p:nvSpPr>
        <p:spPr>
          <a:xfrm>
            <a:off x="4664875" y="1329275"/>
            <a:ext cx="3460200" cy="301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1500"/>
              <a:buNone/>
              <a:defRPr sz="1500">
                <a:solidFill>
                  <a:schemeClr val="dk1"/>
                </a:solidFill>
              </a:defRPr>
            </a:lvl1pPr>
            <a:lvl2pPr lvl="1" rtl="0" algn="ctr">
              <a:spcBef>
                <a:spcPts val="0"/>
              </a:spcBef>
              <a:spcAft>
                <a:spcPts val="0"/>
              </a:spcAft>
              <a:buClr>
                <a:schemeClr val="dk1"/>
              </a:buClr>
              <a:buSzPts val="1500"/>
              <a:buNone/>
              <a:defRPr sz="1500">
                <a:solidFill>
                  <a:schemeClr val="dk1"/>
                </a:solidFill>
              </a:defRPr>
            </a:lvl2pPr>
            <a:lvl3pPr lvl="2" rtl="0" algn="ctr">
              <a:spcBef>
                <a:spcPts val="0"/>
              </a:spcBef>
              <a:spcAft>
                <a:spcPts val="0"/>
              </a:spcAft>
              <a:buClr>
                <a:schemeClr val="dk1"/>
              </a:buClr>
              <a:buSzPts val="1500"/>
              <a:buNone/>
              <a:defRPr sz="1500">
                <a:solidFill>
                  <a:schemeClr val="dk1"/>
                </a:solidFill>
              </a:defRPr>
            </a:lvl3pPr>
            <a:lvl4pPr lvl="3" rtl="0" algn="ctr">
              <a:spcBef>
                <a:spcPts val="0"/>
              </a:spcBef>
              <a:spcAft>
                <a:spcPts val="0"/>
              </a:spcAft>
              <a:buClr>
                <a:schemeClr val="dk1"/>
              </a:buClr>
              <a:buSzPts val="1500"/>
              <a:buNone/>
              <a:defRPr sz="1500">
                <a:solidFill>
                  <a:schemeClr val="dk1"/>
                </a:solidFill>
              </a:defRPr>
            </a:lvl4pPr>
            <a:lvl5pPr lvl="4" rtl="0" algn="ctr">
              <a:spcBef>
                <a:spcPts val="0"/>
              </a:spcBef>
              <a:spcAft>
                <a:spcPts val="0"/>
              </a:spcAft>
              <a:buClr>
                <a:schemeClr val="dk1"/>
              </a:buClr>
              <a:buSzPts val="1500"/>
              <a:buNone/>
              <a:defRPr sz="1500">
                <a:solidFill>
                  <a:schemeClr val="dk1"/>
                </a:solidFill>
              </a:defRPr>
            </a:lvl5pPr>
            <a:lvl6pPr lvl="5" rtl="0" algn="ctr">
              <a:spcBef>
                <a:spcPts val="0"/>
              </a:spcBef>
              <a:spcAft>
                <a:spcPts val="0"/>
              </a:spcAft>
              <a:buClr>
                <a:schemeClr val="dk1"/>
              </a:buClr>
              <a:buSzPts val="1500"/>
              <a:buNone/>
              <a:defRPr sz="1500">
                <a:solidFill>
                  <a:schemeClr val="dk1"/>
                </a:solidFill>
              </a:defRPr>
            </a:lvl6pPr>
            <a:lvl7pPr lvl="6" rtl="0" algn="ctr">
              <a:spcBef>
                <a:spcPts val="0"/>
              </a:spcBef>
              <a:spcAft>
                <a:spcPts val="0"/>
              </a:spcAft>
              <a:buClr>
                <a:schemeClr val="dk1"/>
              </a:buClr>
              <a:buSzPts val="1500"/>
              <a:buNone/>
              <a:defRPr sz="1500">
                <a:solidFill>
                  <a:schemeClr val="dk1"/>
                </a:solidFill>
              </a:defRPr>
            </a:lvl7pPr>
            <a:lvl8pPr lvl="7" rtl="0" algn="ctr">
              <a:spcBef>
                <a:spcPts val="0"/>
              </a:spcBef>
              <a:spcAft>
                <a:spcPts val="0"/>
              </a:spcAft>
              <a:buClr>
                <a:schemeClr val="dk1"/>
              </a:buClr>
              <a:buSzPts val="1500"/>
              <a:buNone/>
              <a:defRPr sz="1500">
                <a:solidFill>
                  <a:schemeClr val="dk1"/>
                </a:solidFill>
              </a:defRPr>
            </a:lvl8pPr>
            <a:lvl9pPr lvl="8" rtl="0" algn="ctr">
              <a:spcBef>
                <a:spcPts val="0"/>
              </a:spcBef>
              <a:spcAft>
                <a:spcPts val="0"/>
              </a:spcAft>
              <a:buClr>
                <a:schemeClr val="dk1"/>
              </a:buClr>
              <a:buSzPts val="1500"/>
              <a:buNone/>
              <a:defRPr sz="1500">
                <a:solidFill>
                  <a:schemeClr val="dk1"/>
                </a:solidFill>
              </a:defRPr>
            </a:lvl9pPr>
          </a:lstStyle>
          <a:p/>
        </p:txBody>
      </p:sp>
      <p:pic>
        <p:nvPicPr>
          <p:cNvPr id="45" name="Google Shape;45;p5"/>
          <p:cNvPicPr preferRelativeResize="0"/>
          <p:nvPr/>
        </p:nvPicPr>
        <p:blipFill rotWithShape="1">
          <a:blip r:embed="rId5">
            <a:alphaModFix/>
          </a:blip>
          <a:srcRect b="12793" l="13163" r="37218" t="0"/>
          <a:stretch/>
        </p:blipFill>
        <p:spPr>
          <a:xfrm rot="-8705525">
            <a:off x="-1924986" y="-1813761"/>
            <a:ext cx="3797873" cy="3754644"/>
          </a:xfrm>
          <a:prstGeom prst="rect">
            <a:avLst/>
          </a:prstGeom>
          <a:noFill/>
          <a:ln>
            <a:noFill/>
          </a:ln>
        </p:spPr>
      </p:pic>
      <p:pic>
        <p:nvPicPr>
          <p:cNvPr id="46" name="Google Shape;46;p5"/>
          <p:cNvPicPr preferRelativeResize="0"/>
          <p:nvPr/>
        </p:nvPicPr>
        <p:blipFill>
          <a:blip r:embed="rId6">
            <a:alphaModFix/>
          </a:blip>
          <a:stretch>
            <a:fillRect/>
          </a:stretch>
        </p:blipFill>
        <p:spPr>
          <a:xfrm rot="-6748612">
            <a:off x="8147016" y="2465361"/>
            <a:ext cx="1666896" cy="382074"/>
          </a:xfrm>
          <a:prstGeom prst="rect">
            <a:avLst/>
          </a:prstGeom>
          <a:noFill/>
          <a:ln>
            <a:noFill/>
          </a:ln>
        </p:spPr>
      </p:pic>
      <p:pic>
        <p:nvPicPr>
          <p:cNvPr id="47" name="Google Shape;47;p5"/>
          <p:cNvPicPr preferRelativeResize="0"/>
          <p:nvPr/>
        </p:nvPicPr>
        <p:blipFill>
          <a:blip r:embed="rId7">
            <a:alphaModFix/>
          </a:blip>
          <a:stretch>
            <a:fillRect/>
          </a:stretch>
        </p:blipFill>
        <p:spPr>
          <a:xfrm rot="-8326010">
            <a:off x="1073139" y="3612638"/>
            <a:ext cx="2309970" cy="4758300"/>
          </a:xfrm>
          <a:prstGeom prst="rect">
            <a:avLst/>
          </a:prstGeom>
          <a:noFill/>
          <a:ln>
            <a:noFill/>
          </a:ln>
        </p:spPr>
      </p:pic>
      <p:pic>
        <p:nvPicPr>
          <p:cNvPr id="48" name="Google Shape;48;p5"/>
          <p:cNvPicPr preferRelativeResize="0"/>
          <p:nvPr/>
        </p:nvPicPr>
        <p:blipFill>
          <a:blip r:embed="rId7">
            <a:alphaModFix/>
          </a:blip>
          <a:stretch>
            <a:fillRect/>
          </a:stretch>
        </p:blipFill>
        <p:spPr>
          <a:xfrm rot="5659341">
            <a:off x="7567439" y="-2184076"/>
            <a:ext cx="2309970" cy="47583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1" name="Google Shape;51;p6"/>
          <p:cNvPicPr preferRelativeResize="0"/>
          <p:nvPr/>
        </p:nvPicPr>
        <p:blipFill rotWithShape="1">
          <a:blip r:embed="rId3">
            <a:alphaModFix/>
          </a:blip>
          <a:srcRect b="0" l="0" r="4662" t="4662"/>
          <a:stretch/>
        </p:blipFill>
        <p:spPr>
          <a:xfrm flipH="1">
            <a:off x="0" y="0"/>
            <a:ext cx="9144000" cy="5143500"/>
          </a:xfrm>
          <a:prstGeom prst="rect">
            <a:avLst/>
          </a:prstGeom>
          <a:noFill/>
          <a:ln>
            <a:noFill/>
          </a:ln>
        </p:spPr>
      </p:pic>
      <p:pic>
        <p:nvPicPr>
          <p:cNvPr id="52" name="Google Shape;52;p6"/>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53" name="Google Shape;53;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pic>
        <p:nvPicPr>
          <p:cNvPr id="54" name="Google Shape;54;p6"/>
          <p:cNvPicPr preferRelativeResize="0"/>
          <p:nvPr/>
        </p:nvPicPr>
        <p:blipFill rotWithShape="1">
          <a:blip r:embed="rId5">
            <a:alphaModFix/>
          </a:blip>
          <a:srcRect b="12793" l="13163" r="37218" t="0"/>
          <a:stretch/>
        </p:blipFill>
        <p:spPr>
          <a:xfrm>
            <a:off x="8029717" y="1990300"/>
            <a:ext cx="3944808" cy="3899899"/>
          </a:xfrm>
          <a:prstGeom prst="rect">
            <a:avLst/>
          </a:prstGeom>
          <a:noFill/>
          <a:ln>
            <a:noFill/>
          </a:ln>
        </p:spPr>
      </p:pic>
      <p:pic>
        <p:nvPicPr>
          <p:cNvPr id="55" name="Google Shape;55;p6"/>
          <p:cNvPicPr preferRelativeResize="0"/>
          <p:nvPr/>
        </p:nvPicPr>
        <p:blipFill>
          <a:blip r:embed="rId6">
            <a:alphaModFix/>
          </a:blip>
          <a:stretch>
            <a:fillRect/>
          </a:stretch>
        </p:blipFill>
        <p:spPr>
          <a:xfrm rot="6229409">
            <a:off x="7992516" y="-1676025"/>
            <a:ext cx="2114992" cy="43566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8" name="Google Shape;58;p7"/>
          <p:cNvPicPr preferRelativeResize="0"/>
          <p:nvPr/>
        </p:nvPicPr>
        <p:blipFill rotWithShape="1">
          <a:blip r:embed="rId3">
            <a:alphaModFix/>
          </a:blip>
          <a:srcRect b="0" l="0" r="4662" t="4662"/>
          <a:stretch/>
        </p:blipFill>
        <p:spPr>
          <a:xfrm flipH="1" rot="10800000">
            <a:off x="0" y="0"/>
            <a:ext cx="9144000" cy="5143500"/>
          </a:xfrm>
          <a:prstGeom prst="rect">
            <a:avLst/>
          </a:prstGeom>
          <a:noFill/>
          <a:ln>
            <a:noFill/>
          </a:ln>
        </p:spPr>
      </p:pic>
      <p:pic>
        <p:nvPicPr>
          <p:cNvPr id="59" name="Google Shape;59;p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60" name="Google Shape;60;p7"/>
          <p:cNvSpPr txBox="1"/>
          <p:nvPr>
            <p:ph type="title"/>
          </p:nvPr>
        </p:nvSpPr>
        <p:spPr>
          <a:xfrm>
            <a:off x="713225" y="1032138"/>
            <a:ext cx="2809500" cy="1820100"/>
          </a:xfrm>
          <a:prstGeom prst="rect">
            <a:avLst/>
          </a:prstGeom>
        </p:spPr>
        <p:txBody>
          <a:bodyPr anchorCtr="0" anchor="b" bIns="91425" lIns="91425" spcFirstLastPara="1" rIns="91425" wrap="square" tIns="91425">
            <a:noAutofit/>
          </a:bodyPr>
          <a:lstStyle>
            <a:lvl1pPr lvl="0" rtl="0">
              <a:spcBef>
                <a:spcPts val="0"/>
              </a:spcBef>
              <a:spcAft>
                <a:spcPts val="0"/>
              </a:spcAft>
              <a:buSzPts val="4300"/>
              <a:buNone/>
              <a:defRPr sz="3600"/>
            </a:lvl1pPr>
            <a:lvl2pPr lvl="1" rtl="0">
              <a:spcBef>
                <a:spcPts val="0"/>
              </a:spcBef>
              <a:spcAft>
                <a:spcPts val="0"/>
              </a:spcAft>
              <a:buSzPts val="4300"/>
              <a:buNone/>
              <a:defRPr sz="4300"/>
            </a:lvl2pPr>
            <a:lvl3pPr lvl="2" rtl="0">
              <a:spcBef>
                <a:spcPts val="0"/>
              </a:spcBef>
              <a:spcAft>
                <a:spcPts val="0"/>
              </a:spcAft>
              <a:buSzPts val="4300"/>
              <a:buNone/>
              <a:defRPr sz="4300"/>
            </a:lvl3pPr>
            <a:lvl4pPr lvl="3" rtl="0">
              <a:spcBef>
                <a:spcPts val="0"/>
              </a:spcBef>
              <a:spcAft>
                <a:spcPts val="0"/>
              </a:spcAft>
              <a:buSzPts val="4300"/>
              <a:buNone/>
              <a:defRPr sz="4300"/>
            </a:lvl4pPr>
            <a:lvl5pPr lvl="4" rtl="0">
              <a:spcBef>
                <a:spcPts val="0"/>
              </a:spcBef>
              <a:spcAft>
                <a:spcPts val="0"/>
              </a:spcAft>
              <a:buSzPts val="4300"/>
              <a:buNone/>
              <a:defRPr sz="4300"/>
            </a:lvl5pPr>
            <a:lvl6pPr lvl="5" rtl="0">
              <a:spcBef>
                <a:spcPts val="0"/>
              </a:spcBef>
              <a:spcAft>
                <a:spcPts val="0"/>
              </a:spcAft>
              <a:buSzPts val="4300"/>
              <a:buNone/>
              <a:defRPr sz="4300"/>
            </a:lvl6pPr>
            <a:lvl7pPr lvl="6" rtl="0">
              <a:spcBef>
                <a:spcPts val="0"/>
              </a:spcBef>
              <a:spcAft>
                <a:spcPts val="0"/>
              </a:spcAft>
              <a:buSzPts val="4300"/>
              <a:buNone/>
              <a:defRPr sz="4300"/>
            </a:lvl7pPr>
            <a:lvl8pPr lvl="7" rtl="0">
              <a:spcBef>
                <a:spcPts val="0"/>
              </a:spcBef>
              <a:spcAft>
                <a:spcPts val="0"/>
              </a:spcAft>
              <a:buSzPts val="4300"/>
              <a:buNone/>
              <a:defRPr sz="4300"/>
            </a:lvl8pPr>
            <a:lvl9pPr lvl="8" rtl="0">
              <a:spcBef>
                <a:spcPts val="0"/>
              </a:spcBef>
              <a:spcAft>
                <a:spcPts val="0"/>
              </a:spcAft>
              <a:buSzPts val="4300"/>
              <a:buNone/>
              <a:defRPr sz="4300"/>
            </a:lvl9pPr>
          </a:lstStyle>
          <a:p/>
        </p:txBody>
      </p:sp>
      <p:sp>
        <p:nvSpPr>
          <p:cNvPr id="61" name="Google Shape;61;p7"/>
          <p:cNvSpPr txBox="1"/>
          <p:nvPr>
            <p:ph idx="1" type="subTitle"/>
          </p:nvPr>
        </p:nvSpPr>
        <p:spPr>
          <a:xfrm>
            <a:off x="713225" y="2776050"/>
            <a:ext cx="3820200" cy="13353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2" name="Google Shape;62;p7"/>
          <p:cNvSpPr/>
          <p:nvPr>
            <p:ph idx="2" type="pic"/>
          </p:nvPr>
        </p:nvSpPr>
        <p:spPr>
          <a:xfrm>
            <a:off x="5280175" y="486600"/>
            <a:ext cx="3150600" cy="4170300"/>
          </a:xfrm>
          <a:prstGeom prst="rect">
            <a:avLst/>
          </a:prstGeom>
          <a:noFill/>
          <a:ln cap="flat" cmpd="sng" w="19050">
            <a:solidFill>
              <a:schemeClr val="dk2"/>
            </a:solidFill>
            <a:prstDash val="solid"/>
            <a:round/>
            <a:headEnd len="sm" w="sm" type="none"/>
            <a:tailEnd len="sm" w="sm" type="none"/>
          </a:ln>
        </p:spPr>
      </p:sp>
      <p:pic>
        <p:nvPicPr>
          <p:cNvPr id="63" name="Google Shape;63;p7"/>
          <p:cNvPicPr preferRelativeResize="0"/>
          <p:nvPr/>
        </p:nvPicPr>
        <p:blipFill>
          <a:blip r:embed="rId5">
            <a:alphaModFix/>
          </a:blip>
          <a:stretch>
            <a:fillRect/>
          </a:stretch>
        </p:blipFill>
        <p:spPr>
          <a:xfrm rot="-7421956">
            <a:off x="1046398" y="3131566"/>
            <a:ext cx="2143151" cy="4414668"/>
          </a:xfrm>
          <a:prstGeom prst="rect">
            <a:avLst/>
          </a:prstGeom>
          <a:noFill/>
          <a:ln>
            <a:noFill/>
          </a:ln>
        </p:spPr>
      </p:pic>
      <p:pic>
        <p:nvPicPr>
          <p:cNvPr id="64" name="Google Shape;64;p7"/>
          <p:cNvPicPr preferRelativeResize="0"/>
          <p:nvPr/>
        </p:nvPicPr>
        <p:blipFill>
          <a:blip r:embed="rId5">
            <a:alphaModFix/>
          </a:blip>
          <a:stretch>
            <a:fillRect/>
          </a:stretch>
        </p:blipFill>
        <p:spPr>
          <a:xfrm rot="-7421956">
            <a:off x="-968502" y="-2207459"/>
            <a:ext cx="2143151" cy="4414668"/>
          </a:xfrm>
          <a:prstGeom prst="rect">
            <a:avLst/>
          </a:prstGeom>
          <a:noFill/>
          <a:ln>
            <a:noFill/>
          </a:ln>
        </p:spPr>
      </p:pic>
      <p:pic>
        <p:nvPicPr>
          <p:cNvPr id="65" name="Google Shape;65;p7"/>
          <p:cNvPicPr preferRelativeResize="0"/>
          <p:nvPr/>
        </p:nvPicPr>
        <p:blipFill rotWithShape="1">
          <a:blip r:embed="rId6">
            <a:alphaModFix/>
          </a:blip>
          <a:srcRect b="12793" l="13163" r="37218" t="0"/>
          <a:stretch/>
        </p:blipFill>
        <p:spPr>
          <a:xfrm flipH="1" rot="10357644">
            <a:off x="3451529" y="-3262499"/>
            <a:ext cx="4002304" cy="3956754"/>
          </a:xfrm>
          <a:prstGeom prst="rect">
            <a:avLst/>
          </a:prstGeom>
          <a:noFill/>
          <a:ln>
            <a:noFill/>
          </a:ln>
        </p:spPr>
      </p:pic>
      <p:pic>
        <p:nvPicPr>
          <p:cNvPr id="66" name="Google Shape;66;p7"/>
          <p:cNvPicPr preferRelativeResize="0"/>
          <p:nvPr/>
        </p:nvPicPr>
        <p:blipFill>
          <a:blip r:embed="rId7">
            <a:alphaModFix/>
          </a:blip>
          <a:stretch>
            <a:fillRect/>
          </a:stretch>
        </p:blipFill>
        <p:spPr>
          <a:xfrm rot="1289348">
            <a:off x="3310981" y="162180"/>
            <a:ext cx="1715391" cy="393186"/>
          </a:xfrm>
          <a:prstGeom prst="rect">
            <a:avLst/>
          </a:prstGeom>
          <a:noFill/>
          <a:ln>
            <a:noFill/>
          </a:ln>
        </p:spPr>
      </p:pic>
      <p:pic>
        <p:nvPicPr>
          <p:cNvPr id="67" name="Google Shape;67;p7"/>
          <p:cNvPicPr preferRelativeResize="0"/>
          <p:nvPr/>
        </p:nvPicPr>
        <p:blipFill>
          <a:blip r:embed="rId7">
            <a:alphaModFix/>
          </a:blip>
          <a:stretch>
            <a:fillRect/>
          </a:stretch>
        </p:blipFill>
        <p:spPr>
          <a:xfrm rot="-3432827">
            <a:off x="7656581" y="3378380"/>
            <a:ext cx="1715391" cy="3931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pic>
        <p:nvPicPr>
          <p:cNvPr id="69" name="Google Shape;69;p8"/>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70" name="Google Shape;70;p8"/>
          <p:cNvPicPr preferRelativeResize="0"/>
          <p:nvPr/>
        </p:nvPicPr>
        <p:blipFill rotWithShape="1">
          <a:blip r:embed="rId3">
            <a:alphaModFix/>
          </a:blip>
          <a:srcRect b="0" l="0" r="4662" t="4662"/>
          <a:stretch/>
        </p:blipFill>
        <p:spPr>
          <a:xfrm rot="10800000">
            <a:off x="0" y="0"/>
            <a:ext cx="9144000" cy="5143500"/>
          </a:xfrm>
          <a:prstGeom prst="rect">
            <a:avLst/>
          </a:prstGeom>
          <a:noFill/>
          <a:ln>
            <a:noFill/>
          </a:ln>
        </p:spPr>
      </p:pic>
      <p:pic>
        <p:nvPicPr>
          <p:cNvPr id="71" name="Google Shape;71;p8"/>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72" name="Google Shape;72;p8"/>
          <p:cNvSpPr txBox="1"/>
          <p:nvPr>
            <p:ph type="title"/>
          </p:nvPr>
        </p:nvSpPr>
        <p:spPr>
          <a:xfrm>
            <a:off x="4370850" y="1763400"/>
            <a:ext cx="4059900" cy="16167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73" name="Google Shape;73;p8"/>
          <p:cNvPicPr preferRelativeResize="0"/>
          <p:nvPr/>
        </p:nvPicPr>
        <p:blipFill>
          <a:blip r:embed="rId5">
            <a:alphaModFix/>
          </a:blip>
          <a:stretch>
            <a:fillRect/>
          </a:stretch>
        </p:blipFill>
        <p:spPr>
          <a:xfrm rot="-7931197">
            <a:off x="3710374" y="3212890"/>
            <a:ext cx="2143150" cy="441466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pic>
        <p:nvPicPr>
          <p:cNvPr id="75" name="Google Shape;7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76" name="Google Shape;76;p9"/>
          <p:cNvPicPr preferRelativeResize="0"/>
          <p:nvPr/>
        </p:nvPicPr>
        <p:blipFill rotWithShape="1">
          <a:blip r:embed="rId3">
            <a:alphaModFix/>
          </a:blip>
          <a:srcRect b="0" l="0" r="4662" t="4662"/>
          <a:stretch/>
        </p:blipFill>
        <p:spPr>
          <a:xfrm flipH="1">
            <a:off x="0" y="0"/>
            <a:ext cx="9144000" cy="5143500"/>
          </a:xfrm>
          <a:prstGeom prst="rect">
            <a:avLst/>
          </a:prstGeom>
          <a:noFill/>
          <a:ln>
            <a:noFill/>
          </a:ln>
        </p:spPr>
      </p:pic>
      <p:pic>
        <p:nvPicPr>
          <p:cNvPr id="77" name="Google Shape;77;p9"/>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78" name="Google Shape;78;p9"/>
          <p:cNvSpPr txBox="1"/>
          <p:nvPr>
            <p:ph type="title"/>
          </p:nvPr>
        </p:nvSpPr>
        <p:spPr>
          <a:xfrm>
            <a:off x="1028275" y="495825"/>
            <a:ext cx="7087500" cy="1648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9" name="Google Shape;79;p9"/>
          <p:cNvSpPr txBox="1"/>
          <p:nvPr>
            <p:ph idx="1" type="subTitle"/>
          </p:nvPr>
        </p:nvSpPr>
        <p:spPr>
          <a:xfrm>
            <a:off x="1028275" y="2079075"/>
            <a:ext cx="7087500" cy="20703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80" name="Google Shape;80;p9"/>
          <p:cNvPicPr preferRelativeResize="0"/>
          <p:nvPr/>
        </p:nvPicPr>
        <p:blipFill>
          <a:blip r:embed="rId5">
            <a:alphaModFix/>
          </a:blip>
          <a:stretch>
            <a:fillRect/>
          </a:stretch>
        </p:blipFill>
        <p:spPr>
          <a:xfrm rot="-4456031">
            <a:off x="-276481" y="1416512"/>
            <a:ext cx="1979411" cy="453700"/>
          </a:xfrm>
          <a:prstGeom prst="rect">
            <a:avLst/>
          </a:prstGeom>
          <a:noFill/>
          <a:ln>
            <a:noFill/>
          </a:ln>
        </p:spPr>
      </p:pic>
      <p:pic>
        <p:nvPicPr>
          <p:cNvPr id="81" name="Google Shape;81;p9"/>
          <p:cNvPicPr preferRelativeResize="0"/>
          <p:nvPr/>
        </p:nvPicPr>
        <p:blipFill>
          <a:blip r:embed="rId6">
            <a:alphaModFix/>
          </a:blip>
          <a:stretch>
            <a:fillRect/>
          </a:stretch>
        </p:blipFill>
        <p:spPr>
          <a:xfrm rot="5050023">
            <a:off x="6511039" y="-2229812"/>
            <a:ext cx="2309970" cy="4758299"/>
          </a:xfrm>
          <a:prstGeom prst="rect">
            <a:avLst/>
          </a:prstGeom>
          <a:noFill/>
          <a:ln>
            <a:noFill/>
          </a:ln>
        </p:spPr>
      </p:pic>
      <p:pic>
        <p:nvPicPr>
          <p:cNvPr id="82" name="Google Shape;82;p9"/>
          <p:cNvPicPr preferRelativeResize="0"/>
          <p:nvPr/>
        </p:nvPicPr>
        <p:blipFill rotWithShape="1">
          <a:blip r:embed="rId7">
            <a:alphaModFix/>
          </a:blip>
          <a:srcRect b="12793" l="13163" r="37218" t="0"/>
          <a:stretch/>
        </p:blipFill>
        <p:spPr>
          <a:xfrm rot="1012822">
            <a:off x="7572614" y="2531989"/>
            <a:ext cx="3797872" cy="3754644"/>
          </a:xfrm>
          <a:prstGeom prst="rect">
            <a:avLst/>
          </a:prstGeom>
          <a:noFill/>
          <a:ln>
            <a:noFill/>
          </a:ln>
        </p:spPr>
      </p:pic>
      <p:pic>
        <p:nvPicPr>
          <p:cNvPr id="83" name="Google Shape;83;p9"/>
          <p:cNvPicPr preferRelativeResize="0"/>
          <p:nvPr/>
        </p:nvPicPr>
        <p:blipFill>
          <a:blip r:embed="rId5">
            <a:alphaModFix/>
          </a:blip>
          <a:stretch>
            <a:fillRect/>
          </a:stretch>
        </p:blipFill>
        <p:spPr>
          <a:xfrm rot="-1475235">
            <a:off x="7954732" y="2674687"/>
            <a:ext cx="1979410" cy="453700"/>
          </a:xfrm>
          <a:prstGeom prst="rect">
            <a:avLst/>
          </a:prstGeom>
          <a:noFill/>
          <a:ln>
            <a:noFill/>
          </a:ln>
        </p:spPr>
      </p:pic>
      <p:pic>
        <p:nvPicPr>
          <p:cNvPr id="84" name="Google Shape;84;p9"/>
          <p:cNvPicPr preferRelativeResize="0"/>
          <p:nvPr/>
        </p:nvPicPr>
        <p:blipFill>
          <a:blip r:embed="rId6">
            <a:alphaModFix/>
          </a:blip>
          <a:stretch>
            <a:fillRect/>
          </a:stretch>
        </p:blipFill>
        <p:spPr>
          <a:xfrm rot="-8326010">
            <a:off x="-1940611" y="2743088"/>
            <a:ext cx="2309970" cy="47583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10"/>
          <p:cNvSpPr/>
          <p:nvPr>
            <p:ph idx="2" type="pic"/>
          </p:nvPr>
        </p:nvSpPr>
        <p:spPr>
          <a:xfrm>
            <a:off x="0" y="0"/>
            <a:ext cx="9144000" cy="5143500"/>
          </a:xfrm>
          <a:prstGeom prst="rect">
            <a:avLst/>
          </a:prstGeom>
          <a:noFill/>
          <a:ln>
            <a:noFill/>
          </a:ln>
        </p:spPr>
      </p:sp>
      <p:sp>
        <p:nvSpPr>
          <p:cNvPr id="87" name="Google Shape;87;p10"/>
          <p:cNvSpPr txBox="1"/>
          <p:nvPr>
            <p:ph type="title"/>
          </p:nvPr>
        </p:nvSpPr>
        <p:spPr>
          <a:xfrm>
            <a:off x="5763425" y="445025"/>
            <a:ext cx="2667300" cy="2355900"/>
          </a:xfrm>
          <a:prstGeom prst="rect">
            <a:avLst/>
          </a:prstGeom>
          <a:solidFill>
            <a:schemeClr val="dk2"/>
          </a:solidFill>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4925" y="445025"/>
            <a:ext cx="77142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1pPr>
            <a:lvl2pPr lvl="1">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2pPr>
            <a:lvl3pPr lvl="2">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3pPr>
            <a:lvl4pPr lvl="3">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4pPr>
            <a:lvl5pPr lvl="4">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5pPr>
            <a:lvl6pPr lvl="5">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6pPr>
            <a:lvl7pPr lvl="6">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7pPr>
            <a:lvl8pPr lvl="7">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8pPr>
            <a:lvl9pPr lvl="8">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9pPr>
          </a:lstStyle>
          <a:p/>
        </p:txBody>
      </p:sp>
      <p:sp>
        <p:nvSpPr>
          <p:cNvPr id="7" name="Google Shape;7;p1"/>
          <p:cNvSpPr txBox="1"/>
          <p:nvPr>
            <p:ph idx="1" type="body"/>
          </p:nvPr>
        </p:nvSpPr>
        <p:spPr>
          <a:xfrm>
            <a:off x="714925" y="1152475"/>
            <a:ext cx="7714200" cy="3416400"/>
          </a:xfrm>
          <a:prstGeom prst="rect">
            <a:avLst/>
          </a:prstGeom>
          <a:noFill/>
          <a:ln>
            <a:noFill/>
          </a:ln>
        </p:spPr>
        <p:txBody>
          <a:bodyPr anchorCtr="0" anchor="t" bIns="91425" lIns="91425" spcFirstLastPara="1" rIns="91425" wrap="square" tIns="91425">
            <a:noAutofit/>
          </a:bodyPr>
          <a:lstStyle>
            <a:lvl1pPr indent="-323850" lvl="0" marL="4572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1pPr>
            <a:lvl2pPr indent="-323850" lvl="1" marL="9144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2pPr>
            <a:lvl3pPr indent="-323850" lvl="2" marL="13716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3pPr>
            <a:lvl4pPr indent="-323850" lvl="3" marL="18288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4pPr>
            <a:lvl5pPr indent="-323850" lvl="4" marL="22860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5pPr>
            <a:lvl6pPr indent="-323850" lvl="5" marL="27432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6pPr>
            <a:lvl7pPr indent="-323850" lvl="6" marL="32004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7pPr>
            <a:lvl8pPr indent="-323850" lvl="7" marL="36576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8pPr>
            <a:lvl9pPr indent="-323850" lvl="8" marL="411480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2.jpg"/><Relationship Id="rId6"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en.wikipedia.org/wiki/Capital_city" TargetMode="External"/><Relationship Id="rId4" Type="http://schemas.openxmlformats.org/officeDocument/2006/relationships/hyperlink" Target="https://en.wikipedia.org/wiki/Slovakia" TargetMode="External"/><Relationship Id="rId9" Type="http://schemas.openxmlformats.org/officeDocument/2006/relationships/hyperlink" Target="https://en.wikipedia.org/wiki/Morava_(river)" TargetMode="External"/><Relationship Id="rId5" Type="http://schemas.openxmlformats.org/officeDocument/2006/relationships/hyperlink" Target="https://en.wikipedia.org/wiki/List_of_cities_and_towns_on_the_river_Danube" TargetMode="External"/><Relationship Id="rId6" Type="http://schemas.openxmlformats.org/officeDocument/2006/relationships/hyperlink" Target="https://en.wikipedia.org/wiki/SIM_cards" TargetMode="External"/><Relationship Id="rId7" Type="http://schemas.openxmlformats.org/officeDocument/2006/relationships/hyperlink" Target="https://en.wikipedia.org/wiki/Little_Carpathians" TargetMode="External"/><Relationship Id="rId8" Type="http://schemas.openxmlformats.org/officeDocument/2006/relationships/hyperlink" Target="https://en.wikipedia.org/wiki/Danube" TargetMode="External"/><Relationship Id="rId11" Type="http://schemas.openxmlformats.org/officeDocument/2006/relationships/hyperlink" Target="https://en.wikipedia.org/wiki/Hungary" TargetMode="External"/><Relationship Id="rId10" Type="http://schemas.openxmlformats.org/officeDocument/2006/relationships/hyperlink" Target="https://en.wikipedia.org/wiki/Austria" TargetMode="External"/><Relationship Id="rId13" Type="http://schemas.openxmlformats.org/officeDocument/2006/relationships/image" Target="../media/image5.png"/><Relationship Id="rId12" Type="http://schemas.openxmlformats.org/officeDocument/2006/relationships/hyperlink" Target="https://en.wikipedia.org/wiki/Sovereign_stat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9.jpg"/><Relationship Id="rId5" Type="http://schemas.openxmlformats.org/officeDocument/2006/relationships/image" Target="../media/image11.jpg"/><Relationship Id="rId6" Type="http://schemas.openxmlformats.org/officeDocument/2006/relationships/image" Target="../media/image20.jpg"/><Relationship Id="rId7" Type="http://schemas.openxmlformats.org/officeDocument/2006/relationships/image" Target="../media/image18.jpg"/><Relationship Id="rId8"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1sjs.sk/"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jpg"/><Relationship Id="rId6" Type="http://schemas.openxmlformats.org/officeDocument/2006/relationships/image" Target="../media/image17.jpg"/><Relationship Id="rId7"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5"/>
          <p:cNvSpPr txBox="1"/>
          <p:nvPr>
            <p:ph type="ctrTitle"/>
          </p:nvPr>
        </p:nvSpPr>
        <p:spPr>
          <a:xfrm>
            <a:off x="713225" y="639349"/>
            <a:ext cx="5356800" cy="281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Jazykova skola Palisady, Bratislava</a:t>
            </a:r>
            <a:endParaRPr/>
          </a:p>
          <a:p>
            <a:pPr indent="0" lvl="0" marL="0" rtl="0" algn="l">
              <a:spcBef>
                <a:spcPts val="0"/>
              </a:spcBef>
              <a:spcAft>
                <a:spcPts val="0"/>
              </a:spcAft>
              <a:buNone/>
            </a:pPr>
            <a:r>
              <a:rPr lang="en" sz="2900"/>
              <a:t>Job shadowing learning blog</a:t>
            </a:r>
            <a:endParaRPr/>
          </a:p>
        </p:txBody>
      </p:sp>
      <p:sp>
        <p:nvSpPr>
          <p:cNvPr id="340" name="Google Shape;340;p35"/>
          <p:cNvSpPr txBox="1"/>
          <p:nvPr>
            <p:ph idx="1" type="subTitle"/>
          </p:nvPr>
        </p:nvSpPr>
        <p:spPr>
          <a:xfrm>
            <a:off x="713225" y="3453303"/>
            <a:ext cx="5640600" cy="6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ERASMUS+ </a:t>
            </a:r>
            <a:r>
              <a:rPr lang="en"/>
              <a:t>Participant Report Form – KA1 –</a:t>
            </a:r>
            <a:endParaRPr/>
          </a:p>
          <a:p>
            <a:pPr indent="0" lvl="0" marL="0" rtl="0" algn="l">
              <a:spcBef>
                <a:spcPts val="0"/>
              </a:spcBef>
              <a:spcAft>
                <a:spcPts val="0"/>
              </a:spcAft>
              <a:buNone/>
            </a:pPr>
            <a:r>
              <a:rPr lang="en"/>
              <a:t>Learning Mobility of Individuals</a:t>
            </a:r>
            <a:endParaRPr/>
          </a:p>
          <a:p>
            <a:pPr indent="0" lvl="0" marL="0" rtl="0" algn="l">
              <a:spcBef>
                <a:spcPts val="0"/>
              </a:spcBef>
              <a:spcAft>
                <a:spcPts val="0"/>
              </a:spcAft>
              <a:buClr>
                <a:srgbClr val="302F2F"/>
              </a:buClr>
              <a:buSzPts val="1100"/>
              <a:buFont typeface="Arial"/>
              <a:buNone/>
            </a:pPr>
            <a:r>
              <a:t/>
            </a:r>
            <a:endParaRPr/>
          </a:p>
        </p:txBody>
      </p:sp>
      <p:grpSp>
        <p:nvGrpSpPr>
          <p:cNvPr id="341" name="Google Shape;341;p35"/>
          <p:cNvGrpSpPr/>
          <p:nvPr/>
        </p:nvGrpSpPr>
        <p:grpSpPr>
          <a:xfrm>
            <a:off x="4493699" y="898950"/>
            <a:ext cx="4514421" cy="2060689"/>
            <a:chOff x="-988696" y="3013125"/>
            <a:chExt cx="4514421" cy="2060689"/>
          </a:xfrm>
        </p:grpSpPr>
        <p:sp>
          <p:nvSpPr>
            <p:cNvPr id="342" name="Google Shape;342;p35"/>
            <p:cNvSpPr/>
            <p:nvPr/>
          </p:nvSpPr>
          <p:spPr>
            <a:xfrm>
              <a:off x="1697275" y="3013125"/>
              <a:ext cx="230925" cy="527475"/>
            </a:xfrm>
            <a:custGeom>
              <a:rect b="b" l="l" r="r" t="t"/>
              <a:pathLst>
                <a:path extrusionOk="0" h="21099" w="9237">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5"/>
            <p:cNvSpPr/>
            <p:nvPr/>
          </p:nvSpPr>
          <p:spPr>
            <a:xfrm>
              <a:off x="1865925" y="4069225"/>
              <a:ext cx="6300" cy="5775"/>
            </a:xfrm>
            <a:custGeom>
              <a:rect b="b" l="l" r="r" t="t"/>
              <a:pathLst>
                <a:path extrusionOk="0" h="231" w="252">
                  <a:moveTo>
                    <a:pt x="0" y="1"/>
                  </a:moveTo>
                  <a:lnTo>
                    <a:pt x="0" y="1"/>
                  </a:lnTo>
                  <a:cubicBezTo>
                    <a:pt x="84" y="105"/>
                    <a:pt x="168" y="189"/>
                    <a:pt x="251" y="231"/>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5"/>
            <p:cNvSpPr/>
            <p:nvPr/>
          </p:nvSpPr>
          <p:spPr>
            <a:xfrm>
              <a:off x="1756075" y="4214125"/>
              <a:ext cx="49725" cy="68375"/>
            </a:xfrm>
            <a:custGeom>
              <a:rect b="b" l="l" r="r" t="t"/>
              <a:pathLst>
                <a:path extrusionOk="0" h="2735" w="1989">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
            <p:cNvSpPr/>
            <p:nvPr/>
          </p:nvSpPr>
          <p:spPr>
            <a:xfrm>
              <a:off x="1763400" y="4208900"/>
              <a:ext cx="9950" cy="4725"/>
            </a:xfrm>
            <a:custGeom>
              <a:rect b="b" l="l" r="r" t="t"/>
              <a:pathLst>
                <a:path extrusionOk="0" h="189" w="398">
                  <a:moveTo>
                    <a:pt x="0" y="0"/>
                  </a:moveTo>
                  <a:cubicBezTo>
                    <a:pt x="126" y="63"/>
                    <a:pt x="272" y="105"/>
                    <a:pt x="398" y="188"/>
                  </a:cubicBezTo>
                  <a:cubicBezTo>
                    <a:pt x="272" y="105"/>
                    <a:pt x="126" y="63"/>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p:nvPr/>
          </p:nvSpPr>
          <p:spPr>
            <a:xfrm>
              <a:off x="-988696" y="3570202"/>
              <a:ext cx="1850123" cy="1503612"/>
            </a:xfrm>
            <a:custGeom>
              <a:rect b="b" l="l" r="r" t="t"/>
              <a:pathLst>
                <a:path extrusionOk="0" h="71703" w="8991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5"/>
            <p:cNvSpPr/>
            <p:nvPr/>
          </p:nvSpPr>
          <p:spPr>
            <a:xfrm>
              <a:off x="1757125" y="4508875"/>
              <a:ext cx="1600" cy="9850"/>
            </a:xfrm>
            <a:custGeom>
              <a:rect b="b" l="l" r="r" t="t"/>
              <a:pathLst>
                <a:path extrusionOk="0" h="394" w="64">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5"/>
            <p:cNvSpPr/>
            <p:nvPr/>
          </p:nvSpPr>
          <p:spPr>
            <a:xfrm>
              <a:off x="2943500" y="4526025"/>
              <a:ext cx="438375" cy="30225"/>
            </a:xfrm>
            <a:custGeom>
              <a:rect b="b" l="l" r="r" t="t"/>
              <a:pathLst>
                <a:path extrusionOk="0" h="1209" w="17535">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5"/>
            <p:cNvSpPr/>
            <p:nvPr/>
          </p:nvSpPr>
          <p:spPr>
            <a:xfrm>
              <a:off x="2186575" y="4444225"/>
              <a:ext cx="1193725" cy="16400"/>
            </a:xfrm>
            <a:custGeom>
              <a:rect b="b" l="l" r="r" t="t"/>
              <a:pathLst>
                <a:path extrusionOk="0" h="656" w="47749">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5"/>
            <p:cNvSpPr/>
            <p:nvPr/>
          </p:nvSpPr>
          <p:spPr>
            <a:xfrm>
              <a:off x="2762500" y="4349075"/>
              <a:ext cx="352575" cy="23575"/>
            </a:xfrm>
            <a:custGeom>
              <a:rect b="b" l="l" r="r" t="t"/>
              <a:pathLst>
                <a:path extrusionOk="0" h="943" w="14103">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5"/>
            <p:cNvSpPr/>
            <p:nvPr/>
          </p:nvSpPr>
          <p:spPr>
            <a:xfrm>
              <a:off x="2914200" y="4313500"/>
              <a:ext cx="460325" cy="17025"/>
            </a:xfrm>
            <a:custGeom>
              <a:rect b="b" l="l" r="r" t="t"/>
              <a:pathLst>
                <a:path extrusionOk="0" h="681" w="18413">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
            <p:cNvSpPr/>
            <p:nvPr/>
          </p:nvSpPr>
          <p:spPr>
            <a:xfrm>
              <a:off x="2247250" y="3812600"/>
              <a:ext cx="948925" cy="15500"/>
            </a:xfrm>
            <a:custGeom>
              <a:rect b="b" l="l" r="r" t="t"/>
              <a:pathLst>
                <a:path extrusionOk="0" h="620" w="37957">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5"/>
            <p:cNvSpPr/>
            <p:nvPr/>
          </p:nvSpPr>
          <p:spPr>
            <a:xfrm>
              <a:off x="2017100" y="3784925"/>
              <a:ext cx="344725" cy="10350"/>
            </a:xfrm>
            <a:custGeom>
              <a:rect b="b" l="l" r="r" t="t"/>
              <a:pathLst>
                <a:path extrusionOk="0" h="414" w="13789">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p:cNvSpPr/>
            <p:nvPr/>
          </p:nvSpPr>
          <p:spPr>
            <a:xfrm>
              <a:off x="2610800" y="3742300"/>
              <a:ext cx="581175" cy="11175"/>
            </a:xfrm>
            <a:custGeom>
              <a:rect b="b" l="l" r="r" t="t"/>
              <a:pathLst>
                <a:path extrusionOk="0" h="447" w="23247">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5"/>
            <p:cNvSpPr/>
            <p:nvPr/>
          </p:nvSpPr>
          <p:spPr>
            <a:xfrm>
              <a:off x="2133225" y="3713725"/>
              <a:ext cx="945250" cy="10800"/>
            </a:xfrm>
            <a:custGeom>
              <a:rect b="b" l="l" r="r" t="t"/>
              <a:pathLst>
                <a:path extrusionOk="0" h="432" w="3781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p:nvPr/>
          </p:nvSpPr>
          <p:spPr>
            <a:xfrm>
              <a:off x="2518225" y="3683400"/>
              <a:ext cx="494850" cy="9525"/>
            </a:xfrm>
            <a:custGeom>
              <a:rect b="b" l="l" r="r" t="t"/>
              <a:pathLst>
                <a:path extrusionOk="0" h="381" w="19794">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5"/>
            <p:cNvSpPr/>
            <p:nvPr/>
          </p:nvSpPr>
          <p:spPr>
            <a:xfrm>
              <a:off x="2769300" y="3633075"/>
              <a:ext cx="374025" cy="23975"/>
            </a:xfrm>
            <a:custGeom>
              <a:rect b="b" l="l" r="r" t="t"/>
              <a:pathLst>
                <a:path extrusionOk="0" h="959" w="14961">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p:nvPr/>
          </p:nvSpPr>
          <p:spPr>
            <a:xfrm>
              <a:off x="2707200" y="3915700"/>
              <a:ext cx="497425" cy="282325"/>
            </a:xfrm>
            <a:custGeom>
              <a:rect b="b" l="l" r="r" t="t"/>
              <a:pathLst>
                <a:path extrusionOk="0" h="11293" w="19897">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
            <p:cNvSpPr/>
            <p:nvPr/>
          </p:nvSpPr>
          <p:spPr>
            <a:xfrm>
              <a:off x="2792075" y="3747050"/>
              <a:ext cx="733650" cy="459525"/>
            </a:xfrm>
            <a:custGeom>
              <a:rect b="b" l="l" r="r" t="t"/>
              <a:pathLst>
                <a:path extrusionOk="0" h="18381" w="29346">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p:nvPr/>
          </p:nvSpPr>
          <p:spPr>
            <a:xfrm>
              <a:off x="3089075" y="3791475"/>
              <a:ext cx="434600" cy="259200"/>
            </a:xfrm>
            <a:custGeom>
              <a:rect b="b" l="l" r="r" t="t"/>
              <a:pathLst>
                <a:path extrusionOk="0" h="10368" w="17384">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5"/>
            <p:cNvSpPr/>
            <p:nvPr/>
          </p:nvSpPr>
          <p:spPr>
            <a:xfrm>
              <a:off x="2861375" y="3871150"/>
              <a:ext cx="569550" cy="351900"/>
            </a:xfrm>
            <a:custGeom>
              <a:rect b="b" l="l" r="r" t="t"/>
              <a:pathLst>
                <a:path extrusionOk="0" h="14076" w="22782">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5"/>
            <p:cNvSpPr/>
            <p:nvPr/>
          </p:nvSpPr>
          <p:spPr>
            <a:xfrm>
              <a:off x="3262900" y="3692075"/>
              <a:ext cx="249800" cy="140975"/>
            </a:xfrm>
            <a:custGeom>
              <a:rect b="b" l="l" r="r" t="t"/>
              <a:pathLst>
                <a:path extrusionOk="0" h="5639" w="9992">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p:nvPr/>
          </p:nvSpPr>
          <p:spPr>
            <a:xfrm>
              <a:off x="1911950" y="3466025"/>
              <a:ext cx="69825" cy="52025"/>
            </a:xfrm>
            <a:custGeom>
              <a:rect b="b" l="l" r="r" t="t"/>
              <a:pathLst>
                <a:path extrusionOk="0" h="2081" w="2793">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5"/>
            <p:cNvSpPr/>
            <p:nvPr/>
          </p:nvSpPr>
          <p:spPr>
            <a:xfrm>
              <a:off x="1930275" y="3493675"/>
              <a:ext cx="28075" cy="21250"/>
            </a:xfrm>
            <a:custGeom>
              <a:rect b="b" l="l" r="r" t="t"/>
              <a:pathLst>
                <a:path extrusionOk="0" h="850" w="1123">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p:nvPr/>
          </p:nvSpPr>
          <p:spPr>
            <a:xfrm>
              <a:off x="1948575" y="3499050"/>
              <a:ext cx="9950" cy="3700"/>
            </a:xfrm>
            <a:custGeom>
              <a:rect b="b" l="l" r="r" t="t"/>
              <a:pathLst>
                <a:path extrusionOk="0" h="148" w="398">
                  <a:moveTo>
                    <a:pt x="0" y="1"/>
                  </a:moveTo>
                  <a:cubicBezTo>
                    <a:pt x="126" y="43"/>
                    <a:pt x="293" y="105"/>
                    <a:pt x="398" y="147"/>
                  </a:cubicBezTo>
                  <a:cubicBezTo>
                    <a:pt x="251" y="85"/>
                    <a:pt x="126" y="2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5"/>
            <p:cNvSpPr/>
            <p:nvPr/>
          </p:nvSpPr>
          <p:spPr>
            <a:xfrm>
              <a:off x="1969500" y="3494350"/>
              <a:ext cx="8400" cy="5775"/>
            </a:xfrm>
            <a:custGeom>
              <a:rect b="b" l="l" r="r" t="t"/>
              <a:pathLst>
                <a:path extrusionOk="0" h="231" w="336">
                  <a:moveTo>
                    <a:pt x="0" y="1"/>
                  </a:moveTo>
                  <a:cubicBezTo>
                    <a:pt x="126" y="105"/>
                    <a:pt x="230" y="189"/>
                    <a:pt x="335" y="231"/>
                  </a:cubicBezTo>
                  <a:cubicBezTo>
                    <a:pt x="230" y="168"/>
                    <a:pt x="105" y="84"/>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5"/>
            <p:cNvSpPr/>
            <p:nvPr/>
          </p:nvSpPr>
          <p:spPr>
            <a:xfrm>
              <a:off x="1645175" y="3563925"/>
              <a:ext cx="13625" cy="1075"/>
            </a:xfrm>
            <a:custGeom>
              <a:rect b="b" l="l" r="r" t="t"/>
              <a:pathLst>
                <a:path extrusionOk="0" h="43" w="545">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5"/>
            <p:cNvSpPr/>
            <p:nvPr/>
          </p:nvSpPr>
          <p:spPr>
            <a:xfrm>
              <a:off x="1464875" y="3647475"/>
              <a:ext cx="1020750" cy="652175"/>
            </a:xfrm>
            <a:custGeom>
              <a:rect b="b" l="l" r="r" t="t"/>
              <a:pathLst>
                <a:path extrusionOk="0" h="26087" w="4083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3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370" name="Google Shape;370;p35" title="Logo acreditación Erasmus+.png"/>
          <p:cNvPicPr preferRelativeResize="0"/>
          <p:nvPr/>
        </p:nvPicPr>
        <p:blipFill rotWithShape="1">
          <a:blip r:embed="rId3">
            <a:alphaModFix/>
          </a:blip>
          <a:srcRect b="36548" l="0" r="72697" t="0"/>
          <a:stretch/>
        </p:blipFill>
        <p:spPr>
          <a:xfrm>
            <a:off x="7358500" y="3012175"/>
            <a:ext cx="1275126" cy="1666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4"/>
          <p:cNvSpPr txBox="1"/>
          <p:nvPr>
            <p:ph type="title"/>
          </p:nvPr>
        </p:nvSpPr>
        <p:spPr>
          <a:xfrm>
            <a:off x="532325" y="1577675"/>
            <a:ext cx="5376000" cy="251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Job shadowing programme</a:t>
            </a:r>
            <a:endParaRPr/>
          </a:p>
        </p:txBody>
      </p:sp>
      <p:sp>
        <p:nvSpPr>
          <p:cNvPr id="573" name="Google Shape;573;p44"/>
          <p:cNvSpPr txBox="1"/>
          <p:nvPr>
            <p:ph idx="2" type="title"/>
          </p:nvPr>
        </p:nvSpPr>
        <p:spPr>
          <a:xfrm>
            <a:off x="707500" y="476238"/>
            <a:ext cx="14022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grpSp>
        <p:nvGrpSpPr>
          <p:cNvPr id="574" name="Google Shape;574;p44"/>
          <p:cNvGrpSpPr/>
          <p:nvPr/>
        </p:nvGrpSpPr>
        <p:grpSpPr>
          <a:xfrm rot="1560080">
            <a:off x="6112607" y="2011462"/>
            <a:ext cx="2272891" cy="1272948"/>
            <a:chOff x="3923750" y="3157850"/>
            <a:chExt cx="2272850" cy="1272925"/>
          </a:xfrm>
        </p:grpSpPr>
        <p:sp>
          <p:nvSpPr>
            <p:cNvPr id="575" name="Google Shape;575;p44"/>
            <p:cNvSpPr/>
            <p:nvPr/>
          </p:nvSpPr>
          <p:spPr>
            <a:xfrm>
              <a:off x="3923750" y="3514850"/>
              <a:ext cx="2272850" cy="915925"/>
            </a:xfrm>
            <a:custGeom>
              <a:rect b="b" l="l" r="r" t="t"/>
              <a:pathLst>
                <a:path extrusionOk="0" h="36637" w="90914">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4"/>
            <p:cNvSpPr/>
            <p:nvPr/>
          </p:nvSpPr>
          <p:spPr>
            <a:xfrm>
              <a:off x="4114325" y="3157850"/>
              <a:ext cx="1989250" cy="520850"/>
            </a:xfrm>
            <a:custGeom>
              <a:rect b="b" l="l" r="r" t="t"/>
              <a:pathLst>
                <a:path extrusionOk="0" h="20834" w="7957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4"/>
            <p:cNvSpPr/>
            <p:nvPr/>
          </p:nvSpPr>
          <p:spPr>
            <a:xfrm>
              <a:off x="4757575" y="3682800"/>
              <a:ext cx="1383350" cy="709675"/>
            </a:xfrm>
            <a:custGeom>
              <a:rect b="b" l="l" r="r" t="t"/>
              <a:pathLst>
                <a:path extrusionOk="0" h="28387" w="55334">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4"/>
            <p:cNvSpPr/>
            <p:nvPr/>
          </p:nvSpPr>
          <p:spPr>
            <a:xfrm>
              <a:off x="4819825" y="4273475"/>
              <a:ext cx="1304075" cy="91450"/>
            </a:xfrm>
            <a:custGeom>
              <a:rect b="b" l="l" r="r" t="t"/>
              <a:pathLst>
                <a:path extrusionOk="0" h="3658" w="52163">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4"/>
            <p:cNvSpPr/>
            <p:nvPr/>
          </p:nvSpPr>
          <p:spPr>
            <a:xfrm>
              <a:off x="4872650" y="4126925"/>
              <a:ext cx="1229600" cy="143925"/>
            </a:xfrm>
            <a:custGeom>
              <a:rect b="b" l="l" r="r" t="t"/>
              <a:pathLst>
                <a:path extrusionOk="0" h="5757" w="49184">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4"/>
            <p:cNvSpPr/>
            <p:nvPr/>
          </p:nvSpPr>
          <p:spPr>
            <a:xfrm>
              <a:off x="4923625" y="3793525"/>
              <a:ext cx="1239500" cy="285400"/>
            </a:xfrm>
            <a:custGeom>
              <a:rect b="b" l="l" r="r" t="t"/>
              <a:pathLst>
                <a:path extrusionOk="0" h="11416" w="4958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4"/>
            <p:cNvSpPr/>
            <p:nvPr/>
          </p:nvSpPr>
          <p:spPr>
            <a:xfrm>
              <a:off x="4970975" y="4076150"/>
              <a:ext cx="1164950" cy="48175"/>
            </a:xfrm>
            <a:custGeom>
              <a:rect b="b" l="l" r="r" t="t"/>
              <a:pathLst>
                <a:path extrusionOk="0" h="1927" w="46598">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4"/>
            <p:cNvSpPr/>
            <p:nvPr/>
          </p:nvSpPr>
          <p:spPr>
            <a:xfrm>
              <a:off x="4769075" y="4076200"/>
              <a:ext cx="78075" cy="292025"/>
            </a:xfrm>
            <a:custGeom>
              <a:rect b="b" l="l" r="r" t="t"/>
              <a:pathLst>
                <a:path extrusionOk="0" h="11681" w="3123">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4"/>
            <p:cNvSpPr/>
            <p:nvPr/>
          </p:nvSpPr>
          <p:spPr>
            <a:xfrm>
              <a:off x="4005050" y="3709050"/>
              <a:ext cx="659700" cy="548150"/>
            </a:xfrm>
            <a:custGeom>
              <a:rect b="b" l="l" r="r" t="t"/>
              <a:pathLst>
                <a:path extrusionOk="0" h="21926" w="26388">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4"/>
            <p:cNvSpPr/>
            <p:nvPr/>
          </p:nvSpPr>
          <p:spPr>
            <a:xfrm>
              <a:off x="5663550" y="3531750"/>
              <a:ext cx="319125" cy="216275"/>
            </a:xfrm>
            <a:custGeom>
              <a:rect b="b" l="l" r="r" t="t"/>
              <a:pathLst>
                <a:path extrusionOk="0" h="8651" w="12765">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4"/>
            <p:cNvSpPr/>
            <p:nvPr/>
          </p:nvSpPr>
          <p:spPr>
            <a:xfrm>
              <a:off x="5228550" y="3773300"/>
              <a:ext cx="814000" cy="243700"/>
            </a:xfrm>
            <a:custGeom>
              <a:rect b="b" l="l" r="r" t="t"/>
              <a:pathLst>
                <a:path extrusionOk="0" h="9748" w="3256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Job shadowing programme</a:t>
            </a:r>
            <a:endParaRPr/>
          </a:p>
        </p:txBody>
      </p:sp>
      <p:pic>
        <p:nvPicPr>
          <p:cNvPr id="591" name="Google Shape;591;p45"/>
          <p:cNvPicPr preferRelativeResize="0"/>
          <p:nvPr/>
        </p:nvPicPr>
        <p:blipFill>
          <a:blip r:embed="rId3">
            <a:alphaModFix/>
          </a:blip>
          <a:stretch>
            <a:fillRect/>
          </a:stretch>
        </p:blipFill>
        <p:spPr>
          <a:xfrm rot="656149">
            <a:off x="-473444" y="936543"/>
            <a:ext cx="1715391" cy="393186"/>
          </a:xfrm>
          <a:prstGeom prst="rect">
            <a:avLst/>
          </a:prstGeom>
          <a:noFill/>
          <a:ln>
            <a:noFill/>
          </a:ln>
        </p:spPr>
      </p:pic>
      <p:sp>
        <p:nvSpPr>
          <p:cNvPr id="592" name="Google Shape;592;p45"/>
          <p:cNvSpPr txBox="1"/>
          <p:nvPr/>
        </p:nvSpPr>
        <p:spPr>
          <a:xfrm>
            <a:off x="713225" y="1278350"/>
            <a:ext cx="820500" cy="21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
              <a:solidFill>
                <a:schemeClr val="dk1"/>
              </a:solidFill>
              <a:latin typeface="Chivo"/>
              <a:ea typeface="Chivo"/>
              <a:cs typeface="Chivo"/>
              <a:sym typeface="Chivo"/>
            </a:endParaRPr>
          </a:p>
        </p:txBody>
      </p:sp>
      <p:grpSp>
        <p:nvGrpSpPr>
          <p:cNvPr id="593" name="Google Shape;593;p45"/>
          <p:cNvGrpSpPr/>
          <p:nvPr/>
        </p:nvGrpSpPr>
        <p:grpSpPr>
          <a:xfrm>
            <a:off x="22952" y="2190775"/>
            <a:ext cx="1709100" cy="1521761"/>
            <a:chOff x="594488" y="1534120"/>
            <a:chExt cx="1709100" cy="1573205"/>
          </a:xfrm>
        </p:grpSpPr>
        <p:sp>
          <p:nvSpPr>
            <p:cNvPr id="594" name="Google Shape;594;p45"/>
            <p:cNvSpPr txBox="1"/>
            <p:nvPr/>
          </p:nvSpPr>
          <p:spPr>
            <a:xfrm>
              <a:off x="1151875" y="1534120"/>
              <a:ext cx="594300" cy="3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800">
                <a:solidFill>
                  <a:srgbClr val="A7291E"/>
                </a:solidFill>
                <a:latin typeface="Roboto"/>
                <a:ea typeface="Roboto"/>
                <a:cs typeface="Roboto"/>
                <a:sym typeface="Roboto"/>
              </a:endParaRPr>
            </a:p>
          </p:txBody>
        </p:sp>
        <p:sp>
          <p:nvSpPr>
            <p:cNvPr id="595" name="Google Shape;595;p45"/>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A7291E"/>
                </a:solidFill>
                <a:latin typeface="Roboto"/>
                <a:ea typeface="Roboto"/>
                <a:cs typeface="Roboto"/>
                <a:sym typeface="Roboto"/>
              </a:endParaRPr>
            </a:p>
            <a:p>
              <a:pPr indent="0" lvl="0" marL="0" rtl="0" algn="ctr">
                <a:lnSpc>
                  <a:spcPct val="115000"/>
                </a:lnSpc>
                <a:spcBef>
                  <a:spcPts val="0"/>
                </a:spcBef>
                <a:spcAft>
                  <a:spcPts val="0"/>
                </a:spcAft>
                <a:buNone/>
              </a:pPr>
              <a:r>
                <a:t/>
              </a:r>
              <a:endParaRPr b="1" sz="1000">
                <a:solidFill>
                  <a:srgbClr val="A7291E"/>
                </a:solidFill>
                <a:latin typeface="Roboto"/>
                <a:ea typeface="Roboto"/>
                <a:cs typeface="Roboto"/>
                <a:sym typeface="Roboto"/>
              </a:endParaRPr>
            </a:p>
            <a:p>
              <a:pPr indent="0" lvl="0" marL="0" rtl="0" algn="ctr">
                <a:lnSpc>
                  <a:spcPct val="115000"/>
                </a:lnSpc>
                <a:spcBef>
                  <a:spcPts val="0"/>
                </a:spcBef>
                <a:spcAft>
                  <a:spcPts val="0"/>
                </a:spcAft>
                <a:buNone/>
              </a:pPr>
              <a:r>
                <a:t/>
              </a:r>
              <a:endParaRPr b="1" sz="1000">
                <a:solidFill>
                  <a:srgbClr val="A7291E"/>
                </a:solidFill>
                <a:latin typeface="Roboto"/>
                <a:ea typeface="Roboto"/>
                <a:cs typeface="Roboto"/>
                <a:sym typeface="Roboto"/>
              </a:endParaRPr>
            </a:p>
          </p:txBody>
        </p:sp>
      </p:grpSp>
      <p:graphicFrame>
        <p:nvGraphicFramePr>
          <p:cNvPr id="596" name="Google Shape;596;p45"/>
          <p:cNvGraphicFramePr/>
          <p:nvPr/>
        </p:nvGraphicFramePr>
        <p:xfrm>
          <a:off x="881725" y="1184075"/>
          <a:ext cx="3000000" cy="3000000"/>
        </p:xfrm>
        <a:graphic>
          <a:graphicData uri="http://schemas.openxmlformats.org/drawingml/2006/table">
            <a:tbl>
              <a:tblPr>
                <a:noFill/>
                <a:tableStyleId>{F3240A9C-62E5-46B6-B24D-213876648A5F}</a:tableStyleId>
              </a:tblPr>
              <a:tblGrid>
                <a:gridCol w="1447800"/>
                <a:gridCol w="1447800"/>
                <a:gridCol w="1447800"/>
                <a:gridCol w="1447800"/>
                <a:gridCol w="1447800"/>
              </a:tblGrid>
              <a:tr h="381000">
                <a:tc>
                  <a:txBody>
                    <a:bodyPr/>
                    <a:lstStyle/>
                    <a:p>
                      <a:pPr indent="0" lvl="0" marL="0" rtl="0" algn="ctr">
                        <a:spcBef>
                          <a:spcPts val="0"/>
                        </a:spcBef>
                        <a:spcAft>
                          <a:spcPts val="0"/>
                        </a:spcAft>
                        <a:buNone/>
                      </a:pPr>
                      <a:r>
                        <a:rPr lang="en" sz="900">
                          <a:solidFill>
                            <a:schemeClr val="dk1"/>
                          </a:solidFill>
                          <a:latin typeface="Arima SemiBold"/>
                          <a:ea typeface="Arima SemiBold"/>
                          <a:cs typeface="Arima SemiBold"/>
                          <a:sym typeface="Arima SemiBold"/>
                        </a:rPr>
                        <a:t>Day 1</a:t>
                      </a:r>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Arima SemiBold"/>
                          <a:ea typeface="Arima SemiBold"/>
                          <a:cs typeface="Arima SemiBold"/>
                          <a:sym typeface="Arima SemiBold"/>
                        </a:rPr>
                        <a:t>Day 2</a:t>
                      </a:r>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Arima SemiBold"/>
                          <a:ea typeface="Arima SemiBold"/>
                          <a:cs typeface="Arima SemiBold"/>
                          <a:sym typeface="Arima SemiBold"/>
                        </a:rPr>
                        <a:t>Day 3</a:t>
                      </a:r>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Arima SemiBold"/>
                          <a:ea typeface="Arima SemiBold"/>
                          <a:cs typeface="Arima SemiBold"/>
                          <a:sym typeface="Arima SemiBold"/>
                        </a:rPr>
                        <a:t>Day 4</a:t>
                      </a:r>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Arima SemiBold"/>
                          <a:ea typeface="Arima SemiBold"/>
                          <a:cs typeface="Arima SemiBold"/>
                          <a:sym typeface="Arima SemiBold"/>
                        </a:rPr>
                        <a:t>Day 5</a:t>
                      </a:r>
                      <a:endParaRPr/>
                    </a:p>
                  </a:txBody>
                  <a:tcPr marT="91425" marB="91425" marR="91425" marL="91425"/>
                </a:tc>
              </a:tr>
              <a:tr h="381000">
                <a:tc>
                  <a:txBody>
                    <a:bodyPr/>
                    <a:lstStyle/>
                    <a:p>
                      <a:pPr indent="-279400" lvl="0" marL="228600" marR="0" rtl="0" algn="l">
                        <a:lnSpc>
                          <a:spcPct val="115000"/>
                        </a:lnSpc>
                        <a:spcBef>
                          <a:spcPts val="0"/>
                        </a:spcBef>
                        <a:spcAft>
                          <a:spcPts val="0"/>
                        </a:spcAft>
                        <a:buClr>
                          <a:schemeClr val="dk1"/>
                        </a:buClr>
                        <a:buSzPts val="800"/>
                        <a:buFont typeface="Chivo Light"/>
                        <a:buChar char="●"/>
                      </a:pPr>
                      <a:r>
                        <a:rPr lang="en" sz="800">
                          <a:solidFill>
                            <a:schemeClr val="dk1"/>
                          </a:solidFill>
                          <a:latin typeface="Chivo Light"/>
                          <a:ea typeface="Chivo Light"/>
                          <a:cs typeface="Chivo Light"/>
                          <a:sym typeface="Chivo Light"/>
                        </a:rPr>
                        <a:t>Introductory meeting with the head of the English department</a:t>
                      </a:r>
                      <a:endParaRPr sz="800">
                        <a:solidFill>
                          <a:schemeClr val="dk1"/>
                        </a:solidFill>
                        <a:latin typeface="Chivo Light"/>
                        <a:ea typeface="Chivo Light"/>
                        <a:cs typeface="Chivo Light"/>
                        <a:sym typeface="Chivo Light"/>
                      </a:endParaRPr>
                    </a:p>
                    <a:p>
                      <a:pPr indent="0" lvl="0" marL="457200" marR="0" rtl="0" algn="l">
                        <a:lnSpc>
                          <a:spcPct val="115000"/>
                        </a:lnSpc>
                        <a:spcBef>
                          <a:spcPts val="0"/>
                        </a:spcBef>
                        <a:spcAft>
                          <a:spcPts val="0"/>
                        </a:spcAft>
                        <a:buNone/>
                      </a:pPr>
                      <a:r>
                        <a:t/>
                      </a:r>
                      <a:endParaRPr sz="800">
                        <a:solidFill>
                          <a:schemeClr val="dk1"/>
                        </a:solidFill>
                        <a:latin typeface="Chivo Light"/>
                        <a:ea typeface="Chivo Light"/>
                        <a:cs typeface="Chivo Light"/>
                        <a:sym typeface="Chivo Light"/>
                      </a:endParaRPr>
                    </a:p>
                    <a:p>
                      <a:pPr indent="-279400" lvl="0" marL="228600" rtl="0" algn="l">
                        <a:lnSpc>
                          <a:spcPct val="115000"/>
                        </a:lnSpc>
                        <a:spcBef>
                          <a:spcPts val="0"/>
                        </a:spcBef>
                        <a:spcAft>
                          <a:spcPts val="0"/>
                        </a:spcAft>
                        <a:buSzPts val="800"/>
                        <a:buFont typeface="Chivo Light"/>
                        <a:buChar char="●"/>
                      </a:pPr>
                      <a:r>
                        <a:rPr lang="en" sz="800">
                          <a:solidFill>
                            <a:schemeClr val="dk1"/>
                          </a:solidFill>
                          <a:latin typeface="Chivo Light"/>
                          <a:ea typeface="Chivo Light"/>
                          <a:cs typeface="Chivo Light"/>
                          <a:sym typeface="Chivo Light"/>
                        </a:rPr>
                        <a:t>Welcome tour of the school and introductory talks with the  head of the English and Spanish department as well as with the principal</a:t>
                      </a:r>
                      <a:r>
                        <a:rPr lang="en" sz="800">
                          <a:solidFill>
                            <a:srgbClr val="A7291E"/>
                          </a:solidFill>
                          <a:latin typeface="Chivo Light"/>
                          <a:ea typeface="Chivo Light"/>
                          <a:cs typeface="Chivo Light"/>
                          <a:sym typeface="Chivo Light"/>
                        </a:rPr>
                        <a:t>.</a:t>
                      </a:r>
                      <a:endParaRPr sz="800">
                        <a:solidFill>
                          <a:srgbClr val="A7291E"/>
                        </a:solidFill>
                        <a:latin typeface="Chivo Light"/>
                        <a:ea typeface="Chivo Light"/>
                        <a:cs typeface="Chivo Light"/>
                        <a:sym typeface="Chivo Light"/>
                      </a:endParaRPr>
                    </a:p>
                    <a:p>
                      <a:pPr indent="-279400" lvl="0" marL="228600" rtl="0" algn="l">
                        <a:lnSpc>
                          <a:spcPct val="115000"/>
                        </a:lnSpc>
                        <a:spcBef>
                          <a:spcPts val="1600"/>
                        </a:spcBef>
                        <a:spcAft>
                          <a:spcPts val="1600"/>
                        </a:spcAft>
                        <a:buSzPts val="800"/>
                        <a:buFont typeface="Chivo Light"/>
                        <a:buChar char="●"/>
                      </a:pPr>
                      <a:r>
                        <a:rPr lang="en" sz="800">
                          <a:solidFill>
                            <a:schemeClr val="dk1"/>
                          </a:solidFill>
                          <a:latin typeface="Chivo Light"/>
                          <a:ea typeface="Chivo Light"/>
                          <a:cs typeface="Chivo Light"/>
                          <a:sym typeface="Chivo Light"/>
                        </a:rPr>
                        <a:t>English B2.2 class observation</a:t>
                      </a:r>
                      <a:endParaRPr sz="800">
                        <a:solidFill>
                          <a:schemeClr val="dk1"/>
                        </a:solidFill>
                        <a:latin typeface="Chivo Light"/>
                        <a:ea typeface="Chivo Light"/>
                        <a:cs typeface="Chivo Light"/>
                        <a:sym typeface="Chivo Light"/>
                      </a:endParaRPr>
                    </a:p>
                  </a:txBody>
                  <a:tcPr marT="91425" marB="91425" marR="91425" marL="91425"/>
                </a:tc>
                <a:tc>
                  <a:txBody>
                    <a:bodyPr/>
                    <a:lstStyle/>
                    <a:p>
                      <a:pPr indent="-266700" lvl="0" marL="57150" rtl="0" algn="l">
                        <a:lnSpc>
                          <a:spcPct val="115000"/>
                        </a:lnSpc>
                        <a:spcBef>
                          <a:spcPts val="0"/>
                        </a:spcBef>
                        <a:spcAft>
                          <a:spcPts val="0"/>
                        </a:spcAft>
                        <a:buClr>
                          <a:schemeClr val="dk1"/>
                        </a:buClr>
                        <a:buSzPts val="600"/>
                        <a:buFont typeface="Chivo Light"/>
                        <a:buChar char="●"/>
                      </a:pPr>
                      <a:r>
                        <a:rPr lang="en" sz="800">
                          <a:solidFill>
                            <a:schemeClr val="dk1"/>
                          </a:solidFill>
                          <a:latin typeface="Chivo Light"/>
                          <a:ea typeface="Chivo Light"/>
                          <a:cs typeface="Chivo Light"/>
                          <a:sym typeface="Chivo Light"/>
                        </a:rPr>
                        <a:t>Talks with the heads of the English and Spanish department regarding certification exams, teachers’ working conditions, course contents, types of courses and timetables.</a:t>
                      </a:r>
                      <a:endParaRPr sz="800">
                        <a:solidFill>
                          <a:schemeClr val="dk1"/>
                        </a:solidFill>
                        <a:latin typeface="Chivo Light"/>
                        <a:ea typeface="Chivo Light"/>
                        <a:cs typeface="Chivo Light"/>
                        <a:sym typeface="Chivo Light"/>
                      </a:endParaRPr>
                    </a:p>
                    <a:p>
                      <a:pPr indent="0" lvl="0" marL="914400" rtl="0" algn="l">
                        <a:lnSpc>
                          <a:spcPct val="115000"/>
                        </a:lnSpc>
                        <a:spcBef>
                          <a:spcPts val="0"/>
                        </a:spcBef>
                        <a:spcAft>
                          <a:spcPts val="0"/>
                        </a:spcAft>
                        <a:buNone/>
                      </a:pPr>
                      <a:r>
                        <a:t/>
                      </a:r>
                      <a:endParaRPr sz="800">
                        <a:solidFill>
                          <a:schemeClr val="dk1"/>
                        </a:solidFill>
                        <a:latin typeface="Chivo Light"/>
                        <a:ea typeface="Chivo Light"/>
                        <a:cs typeface="Chivo Light"/>
                        <a:sym typeface="Chivo Light"/>
                      </a:endParaRPr>
                    </a:p>
                    <a:p>
                      <a:pPr indent="-279400" lvl="0" marL="57150" rtl="0" algn="l">
                        <a:lnSpc>
                          <a:spcPct val="115000"/>
                        </a:lnSpc>
                        <a:spcBef>
                          <a:spcPts val="0"/>
                        </a:spcBef>
                        <a:spcAft>
                          <a:spcPts val="0"/>
                        </a:spcAft>
                        <a:buClr>
                          <a:schemeClr val="dk1"/>
                        </a:buClr>
                        <a:buSzPts val="800"/>
                        <a:buFont typeface="Chivo Light"/>
                        <a:buChar char="●"/>
                      </a:pPr>
                      <a:r>
                        <a:rPr lang="en" sz="800">
                          <a:solidFill>
                            <a:schemeClr val="dk1"/>
                          </a:solidFill>
                          <a:latin typeface="Chivo Light"/>
                          <a:ea typeface="Chivo Light"/>
                          <a:cs typeface="Chivo Light"/>
                          <a:sym typeface="Chivo Light"/>
                        </a:rPr>
                        <a:t>Class observation: Spanish seniors’ class, English B2.2, Conversation class B2.1, English A1, Spanish A1</a:t>
                      </a:r>
                      <a:endParaRPr sz="800">
                        <a:solidFill>
                          <a:schemeClr val="dk1"/>
                        </a:solidFill>
                        <a:latin typeface="Chivo Light"/>
                        <a:ea typeface="Chivo Light"/>
                        <a:cs typeface="Chivo Light"/>
                        <a:sym typeface="Chivo Light"/>
                      </a:endParaRPr>
                    </a:p>
                  </a:txBody>
                  <a:tcPr marT="91425" marB="91425" marR="21150" marL="228600"/>
                </a:tc>
                <a:tc>
                  <a:txBody>
                    <a:bodyPr/>
                    <a:lstStyle/>
                    <a:p>
                      <a:pPr indent="-279400" lvl="0" marL="57150" rtl="0" algn="l">
                        <a:spcBef>
                          <a:spcPts val="0"/>
                        </a:spcBef>
                        <a:spcAft>
                          <a:spcPts val="0"/>
                        </a:spcAft>
                        <a:buSzPts val="800"/>
                        <a:buFont typeface="Chivo Light"/>
                        <a:buChar char="●"/>
                      </a:pPr>
                      <a:r>
                        <a:rPr lang="en" sz="800">
                          <a:latin typeface="Chivo Light"/>
                          <a:ea typeface="Chivo Light"/>
                          <a:cs typeface="Chivo Light"/>
                          <a:sym typeface="Chivo Light"/>
                        </a:rPr>
                        <a:t>Visit to the Slovak National Gallery with the head of the English department</a:t>
                      </a:r>
                      <a:endParaRPr sz="800">
                        <a:latin typeface="Chivo Light"/>
                        <a:ea typeface="Chivo Light"/>
                        <a:cs typeface="Chivo Light"/>
                        <a:sym typeface="Chivo Light"/>
                      </a:endParaRPr>
                    </a:p>
                    <a:p>
                      <a:pPr indent="0" lvl="0" marL="457200" rtl="0" algn="l">
                        <a:spcBef>
                          <a:spcPts val="0"/>
                        </a:spcBef>
                        <a:spcAft>
                          <a:spcPts val="0"/>
                        </a:spcAft>
                        <a:buNone/>
                      </a:pPr>
                      <a:r>
                        <a:t/>
                      </a:r>
                      <a:endParaRPr sz="800">
                        <a:latin typeface="Chivo Light"/>
                        <a:ea typeface="Chivo Light"/>
                        <a:cs typeface="Chivo Light"/>
                        <a:sym typeface="Chivo Light"/>
                      </a:endParaRPr>
                    </a:p>
                    <a:p>
                      <a:pPr indent="-279400" lvl="0" marL="57150" rtl="0" algn="l">
                        <a:spcBef>
                          <a:spcPts val="0"/>
                        </a:spcBef>
                        <a:spcAft>
                          <a:spcPts val="0"/>
                        </a:spcAft>
                        <a:buSzPts val="800"/>
                        <a:buFont typeface="Chivo Light"/>
                        <a:buChar char="●"/>
                      </a:pPr>
                      <a:r>
                        <a:rPr lang="en" sz="800">
                          <a:latin typeface="Chivo Light"/>
                          <a:ea typeface="Chivo Light"/>
                          <a:cs typeface="Chivo Light"/>
                          <a:sym typeface="Chivo Light"/>
                        </a:rPr>
                        <a:t>Class observation: Spanish B1, English conversation class B2.1</a:t>
                      </a:r>
                      <a:endParaRPr sz="800">
                        <a:latin typeface="Chivo Light"/>
                        <a:ea typeface="Chivo Light"/>
                        <a:cs typeface="Chivo Light"/>
                        <a:sym typeface="Chivo Light"/>
                      </a:endParaRPr>
                    </a:p>
                  </a:txBody>
                  <a:tcPr marT="91425" marB="91425" marR="91425" marL="285750"/>
                </a:tc>
                <a:tc>
                  <a:txBody>
                    <a:bodyPr/>
                    <a:lstStyle/>
                    <a:p>
                      <a:pPr indent="-107950" lvl="0" marL="114300" rtl="0" algn="l">
                        <a:spcBef>
                          <a:spcPts val="0"/>
                        </a:spcBef>
                        <a:spcAft>
                          <a:spcPts val="0"/>
                        </a:spcAft>
                        <a:buSzPts val="800"/>
                        <a:buFont typeface="Chivo Light"/>
                        <a:buChar char="●"/>
                      </a:pPr>
                      <a:r>
                        <a:rPr lang="en" sz="800">
                          <a:latin typeface="Chivo Light"/>
                          <a:ea typeface="Chivo Light"/>
                          <a:cs typeface="Chivo Light"/>
                          <a:sym typeface="Chivo Light"/>
                        </a:rPr>
                        <a:t>Lunch with English teacher Joseph Leincz</a:t>
                      </a:r>
                      <a:endParaRPr sz="800">
                        <a:latin typeface="Chivo Light"/>
                        <a:ea typeface="Chivo Light"/>
                        <a:cs typeface="Chivo Light"/>
                        <a:sym typeface="Chivo Light"/>
                      </a:endParaRPr>
                    </a:p>
                    <a:p>
                      <a:pPr indent="0" lvl="0" marL="457200" rtl="0" algn="l">
                        <a:spcBef>
                          <a:spcPts val="0"/>
                        </a:spcBef>
                        <a:spcAft>
                          <a:spcPts val="0"/>
                        </a:spcAft>
                        <a:buNone/>
                      </a:pPr>
                      <a:r>
                        <a:t/>
                      </a:r>
                      <a:endParaRPr sz="800">
                        <a:latin typeface="Chivo Light"/>
                        <a:ea typeface="Chivo Light"/>
                        <a:cs typeface="Chivo Light"/>
                        <a:sym typeface="Chivo Light"/>
                      </a:endParaRPr>
                    </a:p>
                    <a:p>
                      <a:pPr indent="-107950" lvl="0" marL="114300" rtl="0" algn="l">
                        <a:spcBef>
                          <a:spcPts val="0"/>
                        </a:spcBef>
                        <a:spcAft>
                          <a:spcPts val="0"/>
                        </a:spcAft>
                        <a:buSzPts val="800"/>
                        <a:buFont typeface="Chivo Light"/>
                        <a:buChar char="●"/>
                      </a:pPr>
                      <a:r>
                        <a:rPr lang="en" sz="800">
                          <a:latin typeface="Chivo Light"/>
                          <a:ea typeface="Chivo Light"/>
                          <a:cs typeface="Chivo Light"/>
                          <a:sym typeface="Chivo Light"/>
                        </a:rPr>
                        <a:t>Class observation: English B1, Spanish C1</a:t>
                      </a:r>
                      <a:endParaRPr sz="800">
                        <a:latin typeface="Chivo Light"/>
                        <a:ea typeface="Chivo Light"/>
                        <a:cs typeface="Chivo Light"/>
                        <a:sym typeface="Chivo Light"/>
                      </a:endParaRPr>
                    </a:p>
                  </a:txBody>
                  <a:tcPr marT="91425" marB="91425" marR="91425" marL="91425"/>
                </a:tc>
                <a:tc>
                  <a:txBody>
                    <a:bodyPr/>
                    <a:lstStyle/>
                    <a:p>
                      <a:pPr indent="-279400" lvl="0" marL="285750" rtl="0" algn="l">
                        <a:spcBef>
                          <a:spcPts val="0"/>
                        </a:spcBef>
                        <a:spcAft>
                          <a:spcPts val="0"/>
                        </a:spcAft>
                        <a:buSzPts val="800"/>
                        <a:buFont typeface="Chivo Light"/>
                        <a:buChar char="●"/>
                      </a:pPr>
                      <a:r>
                        <a:rPr lang="en" sz="800">
                          <a:latin typeface="Chivo Light"/>
                          <a:ea typeface="Chivo Light"/>
                          <a:cs typeface="Chivo Light"/>
                          <a:sym typeface="Chivo Light"/>
                        </a:rPr>
                        <a:t>Visit to Bratislava Castle and other sights with teacher Viktóira Garulová</a:t>
                      </a:r>
                      <a:endParaRPr sz="800">
                        <a:latin typeface="Chivo Light"/>
                        <a:ea typeface="Chivo Light"/>
                        <a:cs typeface="Chivo Light"/>
                        <a:sym typeface="Chivo Light"/>
                      </a:endParaRPr>
                    </a:p>
                    <a:p>
                      <a:pPr indent="0" lvl="0" marL="457200" rtl="0" algn="l">
                        <a:spcBef>
                          <a:spcPts val="0"/>
                        </a:spcBef>
                        <a:spcAft>
                          <a:spcPts val="0"/>
                        </a:spcAft>
                        <a:buNone/>
                      </a:pPr>
                      <a:r>
                        <a:t/>
                      </a:r>
                      <a:endParaRPr sz="800">
                        <a:latin typeface="Chivo Light"/>
                        <a:ea typeface="Chivo Light"/>
                        <a:cs typeface="Chivo Light"/>
                        <a:sym typeface="Chivo Light"/>
                      </a:endParaRPr>
                    </a:p>
                    <a:p>
                      <a:pPr indent="-279400" lvl="0" marL="285750" rtl="0" algn="l">
                        <a:spcBef>
                          <a:spcPts val="0"/>
                        </a:spcBef>
                        <a:spcAft>
                          <a:spcPts val="0"/>
                        </a:spcAft>
                        <a:buSzPts val="800"/>
                        <a:buFont typeface="Chivo Light"/>
                        <a:buChar char="●"/>
                      </a:pPr>
                      <a:r>
                        <a:rPr lang="en" sz="800">
                          <a:latin typeface="Chivo Light"/>
                          <a:ea typeface="Chivo Light"/>
                          <a:cs typeface="Chivo Light"/>
                          <a:sym typeface="Chivo Light"/>
                        </a:rPr>
                        <a:t>Class observation: English C1</a:t>
                      </a:r>
                      <a:endParaRPr sz="800">
                        <a:latin typeface="Chivo Light"/>
                        <a:ea typeface="Chivo Light"/>
                        <a:cs typeface="Chivo Light"/>
                        <a:sym typeface="Chivo Light"/>
                      </a:endParaRPr>
                    </a:p>
                    <a:p>
                      <a:pPr indent="0" lvl="0" marL="457200" rtl="0" algn="l">
                        <a:spcBef>
                          <a:spcPts val="0"/>
                        </a:spcBef>
                        <a:spcAft>
                          <a:spcPts val="0"/>
                        </a:spcAft>
                        <a:buNone/>
                      </a:pPr>
                      <a:r>
                        <a:t/>
                      </a:r>
                      <a:endParaRPr sz="800">
                        <a:latin typeface="Chivo Light"/>
                        <a:ea typeface="Chivo Light"/>
                        <a:cs typeface="Chivo Light"/>
                        <a:sym typeface="Chivo Light"/>
                      </a:endParaRPr>
                    </a:p>
                    <a:p>
                      <a:pPr indent="-279400" lvl="0" marL="285750" rtl="0" algn="l">
                        <a:spcBef>
                          <a:spcPts val="0"/>
                        </a:spcBef>
                        <a:spcAft>
                          <a:spcPts val="0"/>
                        </a:spcAft>
                        <a:buSzPts val="800"/>
                        <a:buFont typeface="Chivo Light"/>
                        <a:buChar char="●"/>
                      </a:pPr>
                      <a:r>
                        <a:rPr lang="en" sz="800">
                          <a:latin typeface="Chivo Light"/>
                          <a:ea typeface="Chivo Light"/>
                          <a:cs typeface="Chivo Light"/>
                          <a:sym typeface="Chivo Light"/>
                        </a:rPr>
                        <a:t>Closing meeting with head of the English department</a:t>
                      </a:r>
                      <a:endParaRPr sz="800">
                        <a:latin typeface="Chivo Light"/>
                        <a:ea typeface="Chivo Light"/>
                        <a:cs typeface="Chivo Light"/>
                        <a:sym typeface="Chivo Light"/>
                      </a:endParaRPr>
                    </a:p>
                    <a:p>
                      <a:pPr indent="0" lvl="0" marL="457200" rtl="0" algn="l">
                        <a:spcBef>
                          <a:spcPts val="0"/>
                        </a:spcBef>
                        <a:spcAft>
                          <a:spcPts val="0"/>
                        </a:spcAft>
                        <a:buNone/>
                      </a:pPr>
                      <a:r>
                        <a:t/>
                      </a:r>
                      <a:endParaRPr sz="800">
                        <a:latin typeface="Chivo Light"/>
                        <a:ea typeface="Chivo Light"/>
                        <a:cs typeface="Chivo Light"/>
                        <a:sym typeface="Chivo Light"/>
                      </a:endParaRPr>
                    </a:p>
                    <a:p>
                      <a:pPr indent="-279400" lvl="0" marL="285750" rtl="0" algn="l">
                        <a:spcBef>
                          <a:spcPts val="0"/>
                        </a:spcBef>
                        <a:spcAft>
                          <a:spcPts val="0"/>
                        </a:spcAft>
                        <a:buSzPts val="800"/>
                        <a:buFont typeface="Chivo Light"/>
                        <a:buChar char="●"/>
                      </a:pPr>
                      <a:r>
                        <a:rPr lang="en" sz="800">
                          <a:latin typeface="Chivo Light"/>
                          <a:ea typeface="Chivo Light"/>
                          <a:cs typeface="Chivo Light"/>
                          <a:sym typeface="Chivo Light"/>
                        </a:rPr>
                        <a:t>Farewell dinner</a:t>
                      </a:r>
                      <a:endParaRPr sz="800">
                        <a:latin typeface="Chivo Light"/>
                        <a:ea typeface="Chivo Light"/>
                        <a:cs typeface="Chivo Light"/>
                        <a:sym typeface="Chivo Light"/>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6"/>
          <p:cNvSpPr txBox="1"/>
          <p:nvPr>
            <p:ph type="title"/>
          </p:nvPr>
        </p:nvSpPr>
        <p:spPr>
          <a:xfrm>
            <a:off x="3531225" y="349250"/>
            <a:ext cx="3861300" cy="1233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Seniors group</a:t>
            </a:r>
            <a:endParaRPr sz="4000"/>
          </a:p>
        </p:txBody>
      </p:sp>
      <p:pic>
        <p:nvPicPr>
          <p:cNvPr id="602" name="Google Shape;602;p46"/>
          <p:cNvPicPr preferRelativeResize="0"/>
          <p:nvPr/>
        </p:nvPicPr>
        <p:blipFill rotWithShape="1">
          <a:blip r:embed="rId3">
            <a:alphaModFix/>
          </a:blip>
          <a:srcRect b="12793" l="13163" r="37218" t="0"/>
          <a:stretch/>
        </p:blipFill>
        <p:spPr>
          <a:xfrm rot="-7661833">
            <a:off x="-715872" y="-2472875"/>
            <a:ext cx="4002301" cy="3956757"/>
          </a:xfrm>
          <a:prstGeom prst="rect">
            <a:avLst/>
          </a:prstGeom>
          <a:noFill/>
          <a:ln>
            <a:noFill/>
          </a:ln>
        </p:spPr>
      </p:pic>
      <p:pic>
        <p:nvPicPr>
          <p:cNvPr id="603" name="Google Shape;603;p46"/>
          <p:cNvPicPr preferRelativeResize="0"/>
          <p:nvPr/>
        </p:nvPicPr>
        <p:blipFill>
          <a:blip r:embed="rId4">
            <a:alphaModFix/>
          </a:blip>
          <a:stretch>
            <a:fillRect/>
          </a:stretch>
        </p:blipFill>
        <p:spPr>
          <a:xfrm rot="2457767">
            <a:off x="2626181" y="177305"/>
            <a:ext cx="1715391" cy="393186"/>
          </a:xfrm>
          <a:prstGeom prst="rect">
            <a:avLst/>
          </a:prstGeom>
          <a:noFill/>
          <a:ln>
            <a:noFill/>
          </a:ln>
        </p:spPr>
      </p:pic>
      <p:pic>
        <p:nvPicPr>
          <p:cNvPr id="604" name="Google Shape;604;p46"/>
          <p:cNvPicPr preferRelativeResize="0"/>
          <p:nvPr/>
        </p:nvPicPr>
        <p:blipFill>
          <a:blip r:embed="rId5">
            <a:alphaModFix/>
          </a:blip>
          <a:stretch>
            <a:fillRect/>
          </a:stretch>
        </p:blipFill>
        <p:spPr>
          <a:xfrm rot="6062973">
            <a:off x="8538449" y="-1267809"/>
            <a:ext cx="2143151" cy="4414669"/>
          </a:xfrm>
          <a:prstGeom prst="rect">
            <a:avLst/>
          </a:prstGeom>
          <a:noFill/>
          <a:ln>
            <a:noFill/>
          </a:ln>
        </p:spPr>
      </p:pic>
      <p:pic>
        <p:nvPicPr>
          <p:cNvPr id="605" name="Google Shape;605;p46"/>
          <p:cNvPicPr preferRelativeResize="0"/>
          <p:nvPr/>
        </p:nvPicPr>
        <p:blipFill>
          <a:blip r:embed="rId4">
            <a:alphaModFix/>
          </a:blip>
          <a:stretch>
            <a:fillRect/>
          </a:stretch>
        </p:blipFill>
        <p:spPr>
          <a:xfrm rot="-1666950">
            <a:off x="705981" y="4163843"/>
            <a:ext cx="1715391" cy="393186"/>
          </a:xfrm>
          <a:prstGeom prst="rect">
            <a:avLst/>
          </a:prstGeom>
          <a:noFill/>
          <a:ln>
            <a:noFill/>
          </a:ln>
        </p:spPr>
      </p:pic>
      <p:grpSp>
        <p:nvGrpSpPr>
          <p:cNvPr id="606" name="Google Shape;606;p46"/>
          <p:cNvGrpSpPr/>
          <p:nvPr/>
        </p:nvGrpSpPr>
        <p:grpSpPr>
          <a:xfrm>
            <a:off x="653408" y="349252"/>
            <a:ext cx="2481516" cy="1979003"/>
            <a:chOff x="1417625" y="2955575"/>
            <a:chExt cx="2247750" cy="1792575"/>
          </a:xfrm>
        </p:grpSpPr>
        <p:sp>
          <p:nvSpPr>
            <p:cNvPr id="607" name="Google Shape;607;p46"/>
            <p:cNvSpPr/>
            <p:nvPr/>
          </p:nvSpPr>
          <p:spPr>
            <a:xfrm>
              <a:off x="1697275" y="3013125"/>
              <a:ext cx="230925" cy="527475"/>
            </a:xfrm>
            <a:custGeom>
              <a:rect b="b" l="l" r="r" t="t"/>
              <a:pathLst>
                <a:path extrusionOk="0" h="21099" w="9237">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6"/>
            <p:cNvSpPr/>
            <p:nvPr/>
          </p:nvSpPr>
          <p:spPr>
            <a:xfrm>
              <a:off x="1865925" y="4069225"/>
              <a:ext cx="6300" cy="5775"/>
            </a:xfrm>
            <a:custGeom>
              <a:rect b="b" l="l" r="r" t="t"/>
              <a:pathLst>
                <a:path extrusionOk="0" h="231" w="252">
                  <a:moveTo>
                    <a:pt x="0" y="1"/>
                  </a:moveTo>
                  <a:lnTo>
                    <a:pt x="0" y="1"/>
                  </a:lnTo>
                  <a:cubicBezTo>
                    <a:pt x="84" y="105"/>
                    <a:pt x="168" y="189"/>
                    <a:pt x="251" y="231"/>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6"/>
            <p:cNvSpPr/>
            <p:nvPr/>
          </p:nvSpPr>
          <p:spPr>
            <a:xfrm>
              <a:off x="1756075" y="4214125"/>
              <a:ext cx="49725" cy="68375"/>
            </a:xfrm>
            <a:custGeom>
              <a:rect b="b" l="l" r="r" t="t"/>
              <a:pathLst>
                <a:path extrusionOk="0" h="2735" w="1989">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6"/>
            <p:cNvSpPr/>
            <p:nvPr/>
          </p:nvSpPr>
          <p:spPr>
            <a:xfrm>
              <a:off x="1763400" y="4208900"/>
              <a:ext cx="9950" cy="4725"/>
            </a:xfrm>
            <a:custGeom>
              <a:rect b="b" l="l" r="r" t="t"/>
              <a:pathLst>
                <a:path extrusionOk="0" h="189" w="398">
                  <a:moveTo>
                    <a:pt x="0" y="0"/>
                  </a:moveTo>
                  <a:cubicBezTo>
                    <a:pt x="126" y="63"/>
                    <a:pt x="272" y="105"/>
                    <a:pt x="398" y="188"/>
                  </a:cubicBezTo>
                  <a:cubicBezTo>
                    <a:pt x="272" y="105"/>
                    <a:pt x="126" y="63"/>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6"/>
            <p:cNvSpPr/>
            <p:nvPr/>
          </p:nvSpPr>
          <p:spPr>
            <a:xfrm>
              <a:off x="1417625" y="2955575"/>
              <a:ext cx="2247750" cy="1792575"/>
            </a:xfrm>
            <a:custGeom>
              <a:rect b="b" l="l" r="r" t="t"/>
              <a:pathLst>
                <a:path extrusionOk="0" h="71703" w="8991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6"/>
            <p:cNvSpPr/>
            <p:nvPr/>
          </p:nvSpPr>
          <p:spPr>
            <a:xfrm>
              <a:off x="1757125" y="4508875"/>
              <a:ext cx="1600" cy="9850"/>
            </a:xfrm>
            <a:custGeom>
              <a:rect b="b" l="l" r="r" t="t"/>
              <a:pathLst>
                <a:path extrusionOk="0" h="394" w="64">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6"/>
            <p:cNvSpPr/>
            <p:nvPr/>
          </p:nvSpPr>
          <p:spPr>
            <a:xfrm>
              <a:off x="2943500" y="4526025"/>
              <a:ext cx="438375" cy="30225"/>
            </a:xfrm>
            <a:custGeom>
              <a:rect b="b" l="l" r="r" t="t"/>
              <a:pathLst>
                <a:path extrusionOk="0" h="1209" w="17535">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6"/>
            <p:cNvSpPr/>
            <p:nvPr/>
          </p:nvSpPr>
          <p:spPr>
            <a:xfrm>
              <a:off x="2186575" y="4444225"/>
              <a:ext cx="1193725" cy="16400"/>
            </a:xfrm>
            <a:custGeom>
              <a:rect b="b" l="l" r="r" t="t"/>
              <a:pathLst>
                <a:path extrusionOk="0" h="656" w="47749">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6"/>
            <p:cNvSpPr/>
            <p:nvPr/>
          </p:nvSpPr>
          <p:spPr>
            <a:xfrm>
              <a:off x="2762500" y="4349075"/>
              <a:ext cx="352575" cy="23575"/>
            </a:xfrm>
            <a:custGeom>
              <a:rect b="b" l="l" r="r" t="t"/>
              <a:pathLst>
                <a:path extrusionOk="0" h="943" w="14103">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6"/>
            <p:cNvSpPr/>
            <p:nvPr/>
          </p:nvSpPr>
          <p:spPr>
            <a:xfrm>
              <a:off x="2914200" y="4313500"/>
              <a:ext cx="460325" cy="17025"/>
            </a:xfrm>
            <a:custGeom>
              <a:rect b="b" l="l" r="r" t="t"/>
              <a:pathLst>
                <a:path extrusionOk="0" h="681" w="18413">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6"/>
            <p:cNvSpPr/>
            <p:nvPr/>
          </p:nvSpPr>
          <p:spPr>
            <a:xfrm>
              <a:off x="2247250" y="3812600"/>
              <a:ext cx="948925" cy="15500"/>
            </a:xfrm>
            <a:custGeom>
              <a:rect b="b" l="l" r="r" t="t"/>
              <a:pathLst>
                <a:path extrusionOk="0" h="620" w="37957">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6"/>
            <p:cNvSpPr/>
            <p:nvPr/>
          </p:nvSpPr>
          <p:spPr>
            <a:xfrm>
              <a:off x="2017100" y="3784925"/>
              <a:ext cx="344725" cy="10350"/>
            </a:xfrm>
            <a:custGeom>
              <a:rect b="b" l="l" r="r" t="t"/>
              <a:pathLst>
                <a:path extrusionOk="0" h="414" w="13789">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6"/>
            <p:cNvSpPr/>
            <p:nvPr/>
          </p:nvSpPr>
          <p:spPr>
            <a:xfrm>
              <a:off x="2610800" y="3742300"/>
              <a:ext cx="581175" cy="11175"/>
            </a:xfrm>
            <a:custGeom>
              <a:rect b="b" l="l" r="r" t="t"/>
              <a:pathLst>
                <a:path extrusionOk="0" h="447" w="23247">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6"/>
            <p:cNvSpPr/>
            <p:nvPr/>
          </p:nvSpPr>
          <p:spPr>
            <a:xfrm>
              <a:off x="2133225" y="3713725"/>
              <a:ext cx="945250" cy="10800"/>
            </a:xfrm>
            <a:custGeom>
              <a:rect b="b" l="l" r="r" t="t"/>
              <a:pathLst>
                <a:path extrusionOk="0" h="432" w="3781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6"/>
            <p:cNvSpPr/>
            <p:nvPr/>
          </p:nvSpPr>
          <p:spPr>
            <a:xfrm>
              <a:off x="2518225" y="3683400"/>
              <a:ext cx="494850" cy="9525"/>
            </a:xfrm>
            <a:custGeom>
              <a:rect b="b" l="l" r="r" t="t"/>
              <a:pathLst>
                <a:path extrusionOk="0" h="381" w="19794">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6"/>
            <p:cNvSpPr/>
            <p:nvPr/>
          </p:nvSpPr>
          <p:spPr>
            <a:xfrm>
              <a:off x="2769300" y="3633075"/>
              <a:ext cx="374025" cy="23975"/>
            </a:xfrm>
            <a:custGeom>
              <a:rect b="b" l="l" r="r" t="t"/>
              <a:pathLst>
                <a:path extrusionOk="0" h="959" w="14961">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6"/>
            <p:cNvSpPr/>
            <p:nvPr/>
          </p:nvSpPr>
          <p:spPr>
            <a:xfrm>
              <a:off x="2707200" y="3915700"/>
              <a:ext cx="497425" cy="282325"/>
            </a:xfrm>
            <a:custGeom>
              <a:rect b="b" l="l" r="r" t="t"/>
              <a:pathLst>
                <a:path extrusionOk="0" h="11293" w="19897">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6"/>
            <p:cNvSpPr/>
            <p:nvPr/>
          </p:nvSpPr>
          <p:spPr>
            <a:xfrm>
              <a:off x="2792075" y="3747050"/>
              <a:ext cx="733650" cy="459525"/>
            </a:xfrm>
            <a:custGeom>
              <a:rect b="b" l="l" r="r" t="t"/>
              <a:pathLst>
                <a:path extrusionOk="0" h="18381" w="29346">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6"/>
            <p:cNvSpPr/>
            <p:nvPr/>
          </p:nvSpPr>
          <p:spPr>
            <a:xfrm>
              <a:off x="3089075" y="3791475"/>
              <a:ext cx="434600" cy="259200"/>
            </a:xfrm>
            <a:custGeom>
              <a:rect b="b" l="l" r="r" t="t"/>
              <a:pathLst>
                <a:path extrusionOk="0" h="10368" w="17384">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6"/>
            <p:cNvSpPr/>
            <p:nvPr/>
          </p:nvSpPr>
          <p:spPr>
            <a:xfrm>
              <a:off x="2861375" y="3871150"/>
              <a:ext cx="569550" cy="351900"/>
            </a:xfrm>
            <a:custGeom>
              <a:rect b="b" l="l" r="r" t="t"/>
              <a:pathLst>
                <a:path extrusionOk="0" h="14076" w="22782">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6"/>
            <p:cNvSpPr/>
            <p:nvPr/>
          </p:nvSpPr>
          <p:spPr>
            <a:xfrm>
              <a:off x="3262900" y="3692075"/>
              <a:ext cx="249800" cy="140975"/>
            </a:xfrm>
            <a:custGeom>
              <a:rect b="b" l="l" r="r" t="t"/>
              <a:pathLst>
                <a:path extrusionOk="0" h="5639" w="9992">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6"/>
            <p:cNvSpPr/>
            <p:nvPr/>
          </p:nvSpPr>
          <p:spPr>
            <a:xfrm>
              <a:off x="1911950" y="3466025"/>
              <a:ext cx="69825" cy="52025"/>
            </a:xfrm>
            <a:custGeom>
              <a:rect b="b" l="l" r="r" t="t"/>
              <a:pathLst>
                <a:path extrusionOk="0" h="2081" w="2793">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6"/>
            <p:cNvSpPr/>
            <p:nvPr/>
          </p:nvSpPr>
          <p:spPr>
            <a:xfrm>
              <a:off x="1930275" y="3493675"/>
              <a:ext cx="28075" cy="21250"/>
            </a:xfrm>
            <a:custGeom>
              <a:rect b="b" l="l" r="r" t="t"/>
              <a:pathLst>
                <a:path extrusionOk="0" h="850" w="1123">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6"/>
            <p:cNvSpPr/>
            <p:nvPr/>
          </p:nvSpPr>
          <p:spPr>
            <a:xfrm>
              <a:off x="1735675" y="3041825"/>
              <a:ext cx="283550" cy="470450"/>
            </a:xfrm>
            <a:custGeom>
              <a:rect b="b" l="l" r="r" t="t"/>
              <a:pathLst>
                <a:path extrusionOk="0" h="18818" w="11342">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6"/>
            <p:cNvSpPr/>
            <p:nvPr/>
          </p:nvSpPr>
          <p:spPr>
            <a:xfrm>
              <a:off x="1948575" y="3499050"/>
              <a:ext cx="9950" cy="3700"/>
            </a:xfrm>
            <a:custGeom>
              <a:rect b="b" l="l" r="r" t="t"/>
              <a:pathLst>
                <a:path extrusionOk="0" h="148" w="398">
                  <a:moveTo>
                    <a:pt x="0" y="1"/>
                  </a:moveTo>
                  <a:cubicBezTo>
                    <a:pt x="126" y="43"/>
                    <a:pt x="293" y="105"/>
                    <a:pt x="398" y="147"/>
                  </a:cubicBezTo>
                  <a:cubicBezTo>
                    <a:pt x="251" y="85"/>
                    <a:pt x="126" y="2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6"/>
            <p:cNvSpPr/>
            <p:nvPr/>
          </p:nvSpPr>
          <p:spPr>
            <a:xfrm>
              <a:off x="1969500" y="3494350"/>
              <a:ext cx="8400" cy="5775"/>
            </a:xfrm>
            <a:custGeom>
              <a:rect b="b" l="l" r="r" t="t"/>
              <a:pathLst>
                <a:path extrusionOk="0" h="231" w="336">
                  <a:moveTo>
                    <a:pt x="0" y="1"/>
                  </a:moveTo>
                  <a:cubicBezTo>
                    <a:pt x="126" y="105"/>
                    <a:pt x="230" y="189"/>
                    <a:pt x="335" y="231"/>
                  </a:cubicBezTo>
                  <a:cubicBezTo>
                    <a:pt x="230" y="168"/>
                    <a:pt x="105" y="84"/>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6"/>
            <p:cNvSpPr/>
            <p:nvPr/>
          </p:nvSpPr>
          <p:spPr>
            <a:xfrm>
              <a:off x="1645175" y="3563925"/>
              <a:ext cx="13625" cy="1075"/>
            </a:xfrm>
            <a:custGeom>
              <a:rect b="b" l="l" r="r" t="t"/>
              <a:pathLst>
                <a:path extrusionOk="0" h="43" w="545">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6"/>
            <p:cNvSpPr/>
            <p:nvPr/>
          </p:nvSpPr>
          <p:spPr>
            <a:xfrm>
              <a:off x="1464875" y="3647475"/>
              <a:ext cx="1020750" cy="652175"/>
            </a:xfrm>
            <a:custGeom>
              <a:rect b="b" l="l" r="r" t="t"/>
              <a:pathLst>
                <a:path extrusionOk="0" h="26087" w="4083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5" name="Google Shape;635;p46" title="IMG-20250513-WA0002.jpg"/>
          <p:cNvPicPr preferRelativeResize="0"/>
          <p:nvPr/>
        </p:nvPicPr>
        <p:blipFill>
          <a:blip r:embed="rId6">
            <a:alphaModFix/>
          </a:blip>
          <a:stretch>
            <a:fillRect/>
          </a:stretch>
        </p:blipFill>
        <p:spPr>
          <a:xfrm>
            <a:off x="3971650" y="1358650"/>
            <a:ext cx="4910176" cy="3682626"/>
          </a:xfrm>
          <a:prstGeom prst="rect">
            <a:avLst/>
          </a:prstGeom>
          <a:noFill/>
          <a:ln>
            <a:noFill/>
          </a:ln>
        </p:spPr>
      </p:pic>
      <p:sp>
        <p:nvSpPr>
          <p:cNvPr id="636" name="Google Shape;636;p46"/>
          <p:cNvSpPr txBox="1"/>
          <p:nvPr/>
        </p:nvSpPr>
        <p:spPr>
          <a:xfrm>
            <a:off x="526950" y="2603200"/>
            <a:ext cx="3507600" cy="19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Chivo"/>
                <a:ea typeface="Chivo"/>
                <a:cs typeface="Chivo"/>
                <a:sym typeface="Chivo"/>
              </a:rPr>
              <a:t>Senior citizens can choose to be </a:t>
            </a:r>
            <a:r>
              <a:rPr lang="en" sz="1500">
                <a:solidFill>
                  <a:schemeClr val="dk1"/>
                </a:solidFill>
                <a:latin typeface="Chivo"/>
                <a:ea typeface="Chivo"/>
                <a:cs typeface="Chivo"/>
                <a:sym typeface="Chivo"/>
              </a:rPr>
              <a:t>either</a:t>
            </a:r>
            <a:r>
              <a:rPr lang="en" sz="1500">
                <a:solidFill>
                  <a:schemeClr val="dk1"/>
                </a:solidFill>
                <a:latin typeface="Chivo"/>
                <a:ea typeface="Chivo"/>
                <a:cs typeface="Chivo"/>
                <a:sym typeface="Chivo"/>
              </a:rPr>
              <a:t> integrated in the general courses or join one of the groups that has been designed exclusively for them. This way, their form of inclusion in long life learning is decided by themselves.</a:t>
            </a:r>
            <a:endParaRPr sz="1500">
              <a:solidFill>
                <a:schemeClr val="dk1"/>
              </a:solidFill>
              <a:latin typeface="Chivo"/>
              <a:ea typeface="Chivo"/>
              <a:cs typeface="Chivo"/>
              <a:sym typeface="Chiv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7"/>
          <p:cNvSpPr txBox="1"/>
          <p:nvPr>
            <p:ph type="title"/>
          </p:nvPr>
        </p:nvSpPr>
        <p:spPr>
          <a:xfrm>
            <a:off x="194150" y="255525"/>
            <a:ext cx="3077700" cy="49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30352"/>
              </a:buClr>
              <a:buSzPts val="1100"/>
              <a:buFont typeface="Arial"/>
              <a:buNone/>
            </a:pPr>
            <a:r>
              <a:rPr lang="en"/>
              <a:t>General courses</a:t>
            </a:r>
            <a:endParaRPr/>
          </a:p>
        </p:txBody>
      </p:sp>
      <p:pic>
        <p:nvPicPr>
          <p:cNvPr id="642" name="Google Shape;642;p47"/>
          <p:cNvPicPr preferRelativeResize="0"/>
          <p:nvPr/>
        </p:nvPicPr>
        <p:blipFill rotWithShape="1">
          <a:blip r:embed="rId3">
            <a:alphaModFix/>
          </a:blip>
          <a:srcRect b="12793" l="13163" r="37218" t="0"/>
          <a:stretch/>
        </p:blipFill>
        <p:spPr>
          <a:xfrm rot="9865771">
            <a:off x="6429304" y="-1756801"/>
            <a:ext cx="4002303" cy="3956756"/>
          </a:xfrm>
          <a:prstGeom prst="rect">
            <a:avLst/>
          </a:prstGeom>
          <a:noFill/>
          <a:ln>
            <a:noFill/>
          </a:ln>
        </p:spPr>
      </p:pic>
      <p:pic>
        <p:nvPicPr>
          <p:cNvPr id="643" name="Google Shape;643;p47"/>
          <p:cNvPicPr preferRelativeResize="0"/>
          <p:nvPr/>
        </p:nvPicPr>
        <p:blipFill>
          <a:blip r:embed="rId4">
            <a:alphaModFix/>
          </a:blip>
          <a:stretch>
            <a:fillRect/>
          </a:stretch>
        </p:blipFill>
        <p:spPr>
          <a:xfrm rot="-1666950">
            <a:off x="5430106" y="167080"/>
            <a:ext cx="1715391" cy="393186"/>
          </a:xfrm>
          <a:prstGeom prst="rect">
            <a:avLst/>
          </a:prstGeom>
          <a:noFill/>
          <a:ln>
            <a:noFill/>
          </a:ln>
        </p:spPr>
      </p:pic>
      <p:grpSp>
        <p:nvGrpSpPr>
          <p:cNvPr id="644" name="Google Shape;644;p47"/>
          <p:cNvGrpSpPr/>
          <p:nvPr/>
        </p:nvGrpSpPr>
        <p:grpSpPr>
          <a:xfrm rot="1560244">
            <a:off x="5291185" y="3863102"/>
            <a:ext cx="1993251" cy="1129030"/>
            <a:chOff x="3923750" y="3157850"/>
            <a:chExt cx="2272850" cy="1272925"/>
          </a:xfrm>
        </p:grpSpPr>
        <p:sp>
          <p:nvSpPr>
            <p:cNvPr id="645" name="Google Shape;645;p47"/>
            <p:cNvSpPr/>
            <p:nvPr/>
          </p:nvSpPr>
          <p:spPr>
            <a:xfrm>
              <a:off x="3923750" y="3514850"/>
              <a:ext cx="2272850" cy="915925"/>
            </a:xfrm>
            <a:custGeom>
              <a:rect b="b" l="l" r="r" t="t"/>
              <a:pathLst>
                <a:path extrusionOk="0" h="36637" w="90914">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7"/>
            <p:cNvSpPr/>
            <p:nvPr/>
          </p:nvSpPr>
          <p:spPr>
            <a:xfrm>
              <a:off x="4114325" y="3157850"/>
              <a:ext cx="1989250" cy="520850"/>
            </a:xfrm>
            <a:custGeom>
              <a:rect b="b" l="l" r="r" t="t"/>
              <a:pathLst>
                <a:path extrusionOk="0" h="20834" w="7957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7"/>
            <p:cNvSpPr/>
            <p:nvPr/>
          </p:nvSpPr>
          <p:spPr>
            <a:xfrm>
              <a:off x="4757575" y="3682800"/>
              <a:ext cx="1383350" cy="709675"/>
            </a:xfrm>
            <a:custGeom>
              <a:rect b="b" l="l" r="r" t="t"/>
              <a:pathLst>
                <a:path extrusionOk="0" h="28387" w="55334">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7"/>
            <p:cNvSpPr/>
            <p:nvPr/>
          </p:nvSpPr>
          <p:spPr>
            <a:xfrm>
              <a:off x="4819825" y="4273475"/>
              <a:ext cx="1304075" cy="91450"/>
            </a:xfrm>
            <a:custGeom>
              <a:rect b="b" l="l" r="r" t="t"/>
              <a:pathLst>
                <a:path extrusionOk="0" h="3658" w="52163">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7"/>
            <p:cNvSpPr/>
            <p:nvPr/>
          </p:nvSpPr>
          <p:spPr>
            <a:xfrm>
              <a:off x="4872650" y="4126925"/>
              <a:ext cx="1229600" cy="143925"/>
            </a:xfrm>
            <a:custGeom>
              <a:rect b="b" l="l" r="r" t="t"/>
              <a:pathLst>
                <a:path extrusionOk="0" h="5757" w="49184">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7"/>
            <p:cNvSpPr/>
            <p:nvPr/>
          </p:nvSpPr>
          <p:spPr>
            <a:xfrm>
              <a:off x="4923625" y="3793525"/>
              <a:ext cx="1239500" cy="285400"/>
            </a:xfrm>
            <a:custGeom>
              <a:rect b="b" l="l" r="r" t="t"/>
              <a:pathLst>
                <a:path extrusionOk="0" h="11416" w="4958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7"/>
            <p:cNvSpPr/>
            <p:nvPr/>
          </p:nvSpPr>
          <p:spPr>
            <a:xfrm>
              <a:off x="4970975" y="4076150"/>
              <a:ext cx="1164950" cy="48175"/>
            </a:xfrm>
            <a:custGeom>
              <a:rect b="b" l="l" r="r" t="t"/>
              <a:pathLst>
                <a:path extrusionOk="0" h="1927" w="46598">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7"/>
            <p:cNvSpPr/>
            <p:nvPr/>
          </p:nvSpPr>
          <p:spPr>
            <a:xfrm>
              <a:off x="4769075" y="4076200"/>
              <a:ext cx="78075" cy="292025"/>
            </a:xfrm>
            <a:custGeom>
              <a:rect b="b" l="l" r="r" t="t"/>
              <a:pathLst>
                <a:path extrusionOk="0" h="11681" w="3123">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7"/>
            <p:cNvSpPr/>
            <p:nvPr/>
          </p:nvSpPr>
          <p:spPr>
            <a:xfrm>
              <a:off x="4005050" y="3709050"/>
              <a:ext cx="659700" cy="548150"/>
            </a:xfrm>
            <a:custGeom>
              <a:rect b="b" l="l" r="r" t="t"/>
              <a:pathLst>
                <a:path extrusionOk="0" h="21926" w="26388">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7"/>
            <p:cNvSpPr/>
            <p:nvPr/>
          </p:nvSpPr>
          <p:spPr>
            <a:xfrm>
              <a:off x="5663550" y="3531750"/>
              <a:ext cx="319125" cy="216275"/>
            </a:xfrm>
            <a:custGeom>
              <a:rect b="b" l="l" r="r" t="t"/>
              <a:pathLst>
                <a:path extrusionOk="0" h="8651" w="12765">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7"/>
            <p:cNvSpPr/>
            <p:nvPr/>
          </p:nvSpPr>
          <p:spPr>
            <a:xfrm>
              <a:off x="5228550" y="3773300"/>
              <a:ext cx="814000" cy="243700"/>
            </a:xfrm>
            <a:custGeom>
              <a:rect b="b" l="l" r="r" t="t"/>
              <a:pathLst>
                <a:path extrusionOk="0" h="9748" w="3256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6" name="Google Shape;656;p47" title="IMG20250513182613.jpg"/>
          <p:cNvPicPr preferRelativeResize="0"/>
          <p:nvPr/>
        </p:nvPicPr>
        <p:blipFill>
          <a:blip r:embed="rId5">
            <a:alphaModFix/>
          </a:blip>
          <a:stretch>
            <a:fillRect/>
          </a:stretch>
        </p:blipFill>
        <p:spPr>
          <a:xfrm>
            <a:off x="3704401" y="-11"/>
            <a:ext cx="5872148" cy="2649339"/>
          </a:xfrm>
          <a:prstGeom prst="rect">
            <a:avLst/>
          </a:prstGeom>
          <a:noFill/>
          <a:ln>
            <a:noFill/>
          </a:ln>
        </p:spPr>
      </p:pic>
      <p:pic>
        <p:nvPicPr>
          <p:cNvPr id="657" name="Google Shape;657;p47" title="IMG-20250512-WA0036.jpg"/>
          <p:cNvPicPr preferRelativeResize="0"/>
          <p:nvPr/>
        </p:nvPicPr>
        <p:blipFill>
          <a:blip r:embed="rId6">
            <a:alphaModFix/>
          </a:blip>
          <a:stretch>
            <a:fillRect/>
          </a:stretch>
        </p:blipFill>
        <p:spPr>
          <a:xfrm>
            <a:off x="194150" y="1675175"/>
            <a:ext cx="4341300" cy="3255975"/>
          </a:xfrm>
          <a:prstGeom prst="rect">
            <a:avLst/>
          </a:prstGeom>
          <a:noFill/>
          <a:ln>
            <a:noFill/>
          </a:ln>
        </p:spPr>
      </p:pic>
      <p:sp>
        <p:nvSpPr>
          <p:cNvPr id="658" name="Google Shape;658;p47"/>
          <p:cNvSpPr txBox="1"/>
          <p:nvPr/>
        </p:nvSpPr>
        <p:spPr>
          <a:xfrm>
            <a:off x="4986200" y="2862750"/>
            <a:ext cx="3555000" cy="9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hivo"/>
                <a:ea typeface="Chivo"/>
                <a:cs typeface="Chivo"/>
                <a:sym typeface="Chivo"/>
              </a:rPr>
              <a:t>We observed different types of courses both in the English and in the Spanish department. In those sessions we were able to tell them about Ourense, Galicia and our EOI.</a:t>
            </a:r>
            <a:endParaRPr sz="1200">
              <a:solidFill>
                <a:schemeClr val="dk1"/>
              </a:solidFill>
              <a:latin typeface="Chivo"/>
              <a:ea typeface="Chivo"/>
              <a:cs typeface="Chivo"/>
              <a:sym typeface="Chiv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8"/>
          <p:cNvSpPr txBox="1"/>
          <p:nvPr>
            <p:ph type="title"/>
          </p:nvPr>
        </p:nvSpPr>
        <p:spPr>
          <a:xfrm>
            <a:off x="5763425" y="445025"/>
            <a:ext cx="3171600" cy="26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hivo"/>
                <a:ea typeface="Chivo"/>
                <a:cs typeface="Chivo"/>
                <a:sym typeface="Chivo"/>
              </a:rPr>
              <a:t>Both teaching staff and student body were very welcoming and shared with us their expertise, their learning/teaching experiences and most importantly their perspective of being Europeans in the context of acquiring foreign languages. We were impressed at the big interest there is in Bratislava about Spain and our languages. In the courses they need to study literature and history because their certification allows them to teach the given language at other schools in the country.</a:t>
            </a:r>
            <a:endParaRPr sz="1200">
              <a:latin typeface="Chivo"/>
              <a:ea typeface="Chivo"/>
              <a:cs typeface="Chivo"/>
              <a:sym typeface="Chivo"/>
            </a:endParaRPr>
          </a:p>
        </p:txBody>
      </p:sp>
      <p:pic>
        <p:nvPicPr>
          <p:cNvPr id="664" name="Google Shape;664;p48"/>
          <p:cNvPicPr preferRelativeResize="0"/>
          <p:nvPr/>
        </p:nvPicPr>
        <p:blipFill rotWithShape="1">
          <a:blip r:embed="rId3">
            <a:alphaModFix/>
          </a:blip>
          <a:srcRect b="12793" l="13163" r="37218" t="0"/>
          <a:stretch/>
        </p:blipFill>
        <p:spPr>
          <a:xfrm rot="-2236677">
            <a:off x="7347529" y="2158523"/>
            <a:ext cx="4002305" cy="3956757"/>
          </a:xfrm>
          <a:prstGeom prst="rect">
            <a:avLst/>
          </a:prstGeom>
          <a:noFill/>
          <a:ln>
            <a:noFill/>
          </a:ln>
        </p:spPr>
      </p:pic>
      <p:pic>
        <p:nvPicPr>
          <p:cNvPr id="665" name="Google Shape;665;p48"/>
          <p:cNvPicPr preferRelativeResize="0"/>
          <p:nvPr/>
        </p:nvPicPr>
        <p:blipFill>
          <a:blip r:embed="rId4">
            <a:alphaModFix/>
          </a:blip>
          <a:stretch>
            <a:fillRect/>
          </a:stretch>
        </p:blipFill>
        <p:spPr>
          <a:xfrm rot="-1666950">
            <a:off x="7226931" y="3356480"/>
            <a:ext cx="1715391" cy="393186"/>
          </a:xfrm>
          <a:prstGeom prst="rect">
            <a:avLst/>
          </a:prstGeom>
          <a:noFill/>
          <a:ln>
            <a:noFill/>
          </a:ln>
        </p:spPr>
      </p:pic>
      <p:pic>
        <p:nvPicPr>
          <p:cNvPr id="666" name="Google Shape;666;p48"/>
          <p:cNvPicPr preferRelativeResize="0"/>
          <p:nvPr/>
        </p:nvPicPr>
        <p:blipFill>
          <a:blip r:embed="rId5">
            <a:alphaModFix/>
          </a:blip>
          <a:stretch>
            <a:fillRect/>
          </a:stretch>
        </p:blipFill>
        <p:spPr>
          <a:xfrm flipH="1" rot="4732814">
            <a:off x="3503324" y="-2985184"/>
            <a:ext cx="2143151" cy="4414669"/>
          </a:xfrm>
          <a:prstGeom prst="rect">
            <a:avLst/>
          </a:prstGeom>
          <a:noFill/>
          <a:ln>
            <a:noFill/>
          </a:ln>
        </p:spPr>
      </p:pic>
      <p:pic>
        <p:nvPicPr>
          <p:cNvPr id="667" name="Google Shape;667;p48" title="IMG-20250515-WA0018.jpg"/>
          <p:cNvPicPr preferRelativeResize="0"/>
          <p:nvPr/>
        </p:nvPicPr>
        <p:blipFill>
          <a:blip r:embed="rId6">
            <a:alphaModFix/>
          </a:blip>
          <a:stretch>
            <a:fillRect/>
          </a:stretch>
        </p:blipFill>
        <p:spPr>
          <a:xfrm>
            <a:off x="152400" y="851720"/>
            <a:ext cx="5458624" cy="4093968"/>
          </a:xfrm>
          <a:prstGeom prst="rect">
            <a:avLst/>
          </a:prstGeom>
          <a:noFill/>
          <a:ln>
            <a:noFill/>
          </a:ln>
        </p:spPr>
      </p:pic>
      <p:sp>
        <p:nvSpPr>
          <p:cNvPr id="668" name="Google Shape;668;p48"/>
          <p:cNvSpPr txBox="1"/>
          <p:nvPr/>
        </p:nvSpPr>
        <p:spPr>
          <a:xfrm>
            <a:off x="322425" y="180875"/>
            <a:ext cx="4215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Arima SemiBold"/>
                <a:ea typeface="Arima SemiBold"/>
                <a:cs typeface="Arima SemiBold"/>
                <a:sym typeface="Arima SemiBold"/>
              </a:rPr>
              <a:t>C1 Spanish class</a:t>
            </a:r>
            <a:endParaRPr sz="900">
              <a:solidFill>
                <a:schemeClr val="dk1"/>
              </a:solidFill>
              <a:latin typeface="Chivo"/>
              <a:ea typeface="Chivo"/>
              <a:cs typeface="Chivo"/>
              <a:sym typeface="Chiv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9"/>
          <p:cNvSpPr txBox="1"/>
          <p:nvPr>
            <p:ph type="title"/>
          </p:nvPr>
        </p:nvSpPr>
        <p:spPr>
          <a:xfrm>
            <a:off x="3173775" y="1263175"/>
            <a:ext cx="5376000" cy="86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takeaways </a:t>
            </a:r>
            <a:endParaRPr/>
          </a:p>
        </p:txBody>
      </p:sp>
      <p:sp>
        <p:nvSpPr>
          <p:cNvPr id="674" name="Google Shape;674;p49"/>
          <p:cNvSpPr txBox="1"/>
          <p:nvPr>
            <p:ph idx="2" type="title"/>
          </p:nvPr>
        </p:nvSpPr>
        <p:spPr>
          <a:xfrm>
            <a:off x="6568475" y="248263"/>
            <a:ext cx="1402200" cy="101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pic>
        <p:nvPicPr>
          <p:cNvPr id="675" name="Google Shape;675;p49" title="IMG-20250516-WA0029.jpg"/>
          <p:cNvPicPr preferRelativeResize="0"/>
          <p:nvPr/>
        </p:nvPicPr>
        <p:blipFill>
          <a:blip r:embed="rId3">
            <a:alphaModFix/>
          </a:blip>
          <a:stretch>
            <a:fillRect/>
          </a:stretch>
        </p:blipFill>
        <p:spPr>
          <a:xfrm>
            <a:off x="547245" y="1407750"/>
            <a:ext cx="2288625" cy="3051500"/>
          </a:xfrm>
          <a:prstGeom prst="rect">
            <a:avLst/>
          </a:prstGeom>
          <a:noFill/>
          <a:ln>
            <a:noFill/>
          </a:ln>
        </p:spPr>
      </p:pic>
      <p:sp>
        <p:nvSpPr>
          <p:cNvPr id="676" name="Google Shape;676;p49"/>
          <p:cNvSpPr txBox="1"/>
          <p:nvPr/>
        </p:nvSpPr>
        <p:spPr>
          <a:xfrm>
            <a:off x="3798650" y="2225700"/>
            <a:ext cx="4600800" cy="27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hivo"/>
                <a:ea typeface="Chivo"/>
                <a:cs typeface="Chivo"/>
                <a:sym typeface="Chivo"/>
              </a:rPr>
              <a:t>Since Jazykova skola is our peer, that is to say, a public run school for adults that teaches languages, we </a:t>
            </a:r>
            <a:r>
              <a:rPr lang="en" sz="1200">
                <a:solidFill>
                  <a:schemeClr val="dk1"/>
                </a:solidFill>
                <a:latin typeface="Chivo"/>
                <a:ea typeface="Chivo"/>
                <a:cs typeface="Chivo"/>
                <a:sym typeface="Chivo"/>
              </a:rPr>
              <a:t>hope</a:t>
            </a:r>
            <a:r>
              <a:rPr lang="en" sz="1200">
                <a:solidFill>
                  <a:schemeClr val="dk1"/>
                </a:solidFill>
                <a:latin typeface="Chivo"/>
                <a:ea typeface="Chivo"/>
                <a:cs typeface="Chivo"/>
                <a:sym typeface="Chivo"/>
              </a:rPr>
              <a:t> that our visit is the beginning of a future connection between our centres. We are really looking forward to future </a:t>
            </a:r>
            <a:r>
              <a:rPr lang="en" sz="1200">
                <a:solidFill>
                  <a:schemeClr val="dk1"/>
                </a:solidFill>
                <a:latin typeface="Chivo"/>
                <a:ea typeface="Chivo"/>
                <a:cs typeface="Chivo"/>
                <a:sym typeface="Chivo"/>
              </a:rPr>
              <a:t>endeavours</a:t>
            </a:r>
            <a:r>
              <a:rPr lang="en" sz="1200">
                <a:solidFill>
                  <a:schemeClr val="dk1"/>
                </a:solidFill>
                <a:latin typeface="Chivo"/>
                <a:ea typeface="Chivo"/>
                <a:cs typeface="Chivo"/>
                <a:sym typeface="Chivo"/>
              </a:rPr>
              <a:t> together such as possible </a:t>
            </a:r>
            <a:r>
              <a:rPr i="1" lang="en" sz="1200">
                <a:solidFill>
                  <a:schemeClr val="dk1"/>
                </a:solidFill>
                <a:latin typeface="Chivo"/>
                <a:ea typeface="Chivo"/>
                <a:cs typeface="Chivo"/>
                <a:sym typeface="Chivo"/>
              </a:rPr>
              <a:t>eTwinning</a:t>
            </a:r>
            <a:r>
              <a:rPr i="1" lang="en" sz="1200">
                <a:solidFill>
                  <a:schemeClr val="dk1"/>
                </a:solidFill>
                <a:latin typeface="Chivo"/>
                <a:ea typeface="Chivo"/>
                <a:cs typeface="Chivo"/>
                <a:sym typeface="Chivo"/>
              </a:rPr>
              <a:t> </a:t>
            </a:r>
            <a:r>
              <a:rPr lang="en" sz="1200">
                <a:solidFill>
                  <a:schemeClr val="dk1"/>
                </a:solidFill>
                <a:latin typeface="Chivo"/>
                <a:ea typeface="Chivo"/>
                <a:cs typeface="Chivo"/>
                <a:sym typeface="Chivo"/>
              </a:rPr>
              <a:t>projects or the exchange of both teachers and students through the  </a:t>
            </a:r>
            <a:r>
              <a:rPr i="1" lang="en" sz="1200">
                <a:solidFill>
                  <a:schemeClr val="dk1"/>
                </a:solidFill>
                <a:latin typeface="Chivo"/>
                <a:ea typeface="Chivo"/>
                <a:cs typeface="Chivo"/>
                <a:sym typeface="Chivo"/>
              </a:rPr>
              <a:t>Erasmus</a:t>
            </a:r>
            <a:r>
              <a:rPr lang="en" sz="1200">
                <a:solidFill>
                  <a:schemeClr val="dk1"/>
                </a:solidFill>
                <a:latin typeface="Chivo"/>
                <a:ea typeface="Chivo"/>
                <a:cs typeface="Chivo"/>
                <a:sym typeface="Chivo"/>
              </a:rPr>
              <a:t>+ programme.</a:t>
            </a:r>
            <a:endParaRPr sz="1200">
              <a:solidFill>
                <a:schemeClr val="dk1"/>
              </a:solidFill>
              <a:latin typeface="Chivo"/>
              <a:ea typeface="Chivo"/>
              <a:cs typeface="Chivo"/>
              <a:sym typeface="Chivo"/>
            </a:endParaRPr>
          </a:p>
          <a:p>
            <a:pPr indent="0" lvl="0" marL="0" rtl="0" algn="l">
              <a:spcBef>
                <a:spcPts val="0"/>
              </a:spcBef>
              <a:spcAft>
                <a:spcPts val="0"/>
              </a:spcAft>
              <a:buNone/>
            </a:pPr>
            <a:r>
              <a:t/>
            </a:r>
            <a:endParaRPr sz="1200">
              <a:solidFill>
                <a:schemeClr val="dk1"/>
              </a:solidFill>
              <a:latin typeface="Chivo"/>
              <a:ea typeface="Chivo"/>
              <a:cs typeface="Chivo"/>
              <a:sym typeface="Chivo"/>
            </a:endParaRPr>
          </a:p>
          <a:p>
            <a:pPr indent="0" lvl="0" marL="0" rtl="0" algn="l">
              <a:spcBef>
                <a:spcPts val="0"/>
              </a:spcBef>
              <a:spcAft>
                <a:spcPts val="0"/>
              </a:spcAft>
              <a:buNone/>
            </a:pPr>
            <a:r>
              <a:rPr lang="en" sz="1200">
                <a:solidFill>
                  <a:schemeClr val="dk1"/>
                </a:solidFill>
                <a:latin typeface="Chivo"/>
                <a:ea typeface="Chivo"/>
                <a:cs typeface="Chivo"/>
                <a:sym typeface="Chivo"/>
              </a:rPr>
              <a:t>We are extremely thankful to all the faculty members of Jazykova skola </a:t>
            </a:r>
            <a:r>
              <a:rPr lang="en" sz="1200">
                <a:solidFill>
                  <a:schemeClr val="dk1"/>
                </a:solidFill>
                <a:latin typeface="Chivo"/>
                <a:ea typeface="Chivo"/>
                <a:cs typeface="Chivo"/>
                <a:sym typeface="Chivo"/>
              </a:rPr>
              <a:t>for their warm welcome</a:t>
            </a:r>
            <a:r>
              <a:rPr lang="en" sz="1200">
                <a:solidFill>
                  <a:schemeClr val="dk1"/>
                </a:solidFill>
                <a:latin typeface="Chivo"/>
                <a:ea typeface="Chivo"/>
                <a:cs typeface="Chivo"/>
                <a:sym typeface="Chivo"/>
              </a:rPr>
              <a:t>, especially to Dr. Eva Zitná (English </a:t>
            </a:r>
            <a:r>
              <a:rPr lang="en" sz="1200">
                <a:solidFill>
                  <a:schemeClr val="dk1"/>
                </a:solidFill>
                <a:latin typeface="Chivo"/>
                <a:ea typeface="Chivo"/>
                <a:cs typeface="Chivo"/>
                <a:sym typeface="Chivo"/>
              </a:rPr>
              <a:t>department</a:t>
            </a:r>
            <a:r>
              <a:rPr lang="en" sz="1200">
                <a:solidFill>
                  <a:schemeClr val="dk1"/>
                </a:solidFill>
                <a:latin typeface="Chivo"/>
                <a:ea typeface="Chivo"/>
                <a:cs typeface="Chivo"/>
                <a:sym typeface="Chivo"/>
              </a:rPr>
              <a:t>), Dr. Peter Gschweng (Spanish department) and Dr. Viktória Gerulová (English and Spanish departments)</a:t>
            </a:r>
            <a:endParaRPr sz="1200">
              <a:solidFill>
                <a:schemeClr val="dk1"/>
              </a:solidFill>
              <a:latin typeface="Chivo"/>
              <a:ea typeface="Chivo"/>
              <a:cs typeface="Chivo"/>
              <a:sym typeface="Chiv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50"/>
          <p:cNvSpPr txBox="1"/>
          <p:nvPr>
            <p:ph idx="1" type="subTitle"/>
          </p:nvPr>
        </p:nvSpPr>
        <p:spPr>
          <a:xfrm>
            <a:off x="1332050" y="1502175"/>
            <a:ext cx="2962500" cy="231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Participants</a:t>
            </a:r>
            <a:endParaRPr sz="3100"/>
          </a:p>
          <a:p>
            <a:pPr indent="0" lvl="0" marL="0" rtl="0" algn="ctr">
              <a:spcBef>
                <a:spcPts val="0"/>
              </a:spcBef>
              <a:spcAft>
                <a:spcPts val="0"/>
              </a:spcAft>
              <a:buNone/>
            </a:pPr>
            <a:r>
              <a:t/>
            </a:r>
            <a:endParaRPr/>
          </a:p>
          <a:p>
            <a:pPr indent="0" lvl="0" marL="0" rtl="0" algn="ctr">
              <a:spcBef>
                <a:spcPts val="0"/>
              </a:spcBef>
              <a:spcAft>
                <a:spcPts val="0"/>
              </a:spcAft>
              <a:buNone/>
            </a:pPr>
            <a:r>
              <a:rPr lang="en" sz="2000">
                <a:latin typeface="Chivo"/>
                <a:ea typeface="Chivo"/>
                <a:cs typeface="Chivo"/>
                <a:sym typeface="Chivo"/>
              </a:rPr>
              <a:t>Lucía Gil Iglesias &amp; Ana Ramos</a:t>
            </a:r>
            <a:endParaRPr sz="2000">
              <a:latin typeface="Chivo"/>
              <a:ea typeface="Chivo"/>
              <a:cs typeface="Chivo"/>
              <a:sym typeface="Chivo"/>
            </a:endParaRPr>
          </a:p>
          <a:p>
            <a:pPr indent="0" lvl="0" marL="0" rtl="0" algn="ctr">
              <a:spcBef>
                <a:spcPts val="0"/>
              </a:spcBef>
              <a:spcAft>
                <a:spcPts val="0"/>
              </a:spcAft>
              <a:buNone/>
            </a:pPr>
            <a:r>
              <a:rPr lang="en" sz="2000">
                <a:latin typeface="Chivo"/>
                <a:ea typeface="Chivo"/>
                <a:cs typeface="Chivo"/>
                <a:sym typeface="Chivo"/>
              </a:rPr>
              <a:t>EOI Ourense</a:t>
            </a:r>
            <a:endParaRPr sz="2000">
              <a:latin typeface="Chivo"/>
              <a:ea typeface="Chivo"/>
              <a:cs typeface="Chivo"/>
              <a:sym typeface="Chivo"/>
            </a:endParaRPr>
          </a:p>
          <a:p>
            <a:pPr indent="0" lvl="0" marL="0" rtl="0" algn="ctr">
              <a:spcBef>
                <a:spcPts val="0"/>
              </a:spcBef>
              <a:spcAft>
                <a:spcPts val="0"/>
              </a:spcAft>
              <a:buNone/>
            </a:pPr>
            <a:r>
              <a:rPr lang="en" sz="2000">
                <a:latin typeface="Chivo"/>
                <a:ea typeface="Chivo"/>
                <a:cs typeface="Chivo"/>
                <a:sym typeface="Chivo"/>
              </a:rPr>
              <a:t>English department</a:t>
            </a:r>
            <a:endParaRPr sz="2000">
              <a:latin typeface="Chivo"/>
              <a:ea typeface="Chivo"/>
              <a:cs typeface="Chivo"/>
              <a:sym typeface="Chivo"/>
            </a:endParaRPr>
          </a:p>
        </p:txBody>
      </p:sp>
      <p:pic>
        <p:nvPicPr>
          <p:cNvPr id="682" name="Google Shape;682;p50"/>
          <p:cNvPicPr preferRelativeResize="0"/>
          <p:nvPr/>
        </p:nvPicPr>
        <p:blipFill rotWithShape="1">
          <a:blip r:embed="rId3">
            <a:alphaModFix/>
          </a:blip>
          <a:srcRect b="12793" l="13163" r="37218" t="0"/>
          <a:stretch/>
        </p:blipFill>
        <p:spPr>
          <a:xfrm flipH="1" rot="7204774">
            <a:off x="-1714019" y="-2121973"/>
            <a:ext cx="4002304" cy="3956753"/>
          </a:xfrm>
          <a:prstGeom prst="rect">
            <a:avLst/>
          </a:prstGeom>
          <a:noFill/>
          <a:ln>
            <a:noFill/>
          </a:ln>
        </p:spPr>
      </p:pic>
      <p:pic>
        <p:nvPicPr>
          <p:cNvPr id="683" name="Google Shape;683;p50"/>
          <p:cNvPicPr preferRelativeResize="0"/>
          <p:nvPr/>
        </p:nvPicPr>
        <p:blipFill>
          <a:blip r:embed="rId4">
            <a:alphaModFix/>
          </a:blip>
          <a:stretch>
            <a:fillRect/>
          </a:stretch>
        </p:blipFill>
        <p:spPr>
          <a:xfrm rot="-8532937">
            <a:off x="-1883777" y="2005541"/>
            <a:ext cx="2143151" cy="4414669"/>
          </a:xfrm>
          <a:prstGeom prst="rect">
            <a:avLst/>
          </a:prstGeom>
          <a:noFill/>
          <a:ln>
            <a:noFill/>
          </a:ln>
        </p:spPr>
      </p:pic>
      <p:pic>
        <p:nvPicPr>
          <p:cNvPr id="684" name="Google Shape;684;p50"/>
          <p:cNvPicPr preferRelativeResize="0"/>
          <p:nvPr/>
        </p:nvPicPr>
        <p:blipFill>
          <a:blip r:embed="rId5">
            <a:alphaModFix/>
          </a:blip>
          <a:stretch>
            <a:fillRect/>
          </a:stretch>
        </p:blipFill>
        <p:spPr>
          <a:xfrm rot="9149698">
            <a:off x="113082" y="1179030"/>
            <a:ext cx="1715390" cy="393186"/>
          </a:xfrm>
          <a:prstGeom prst="rect">
            <a:avLst/>
          </a:prstGeom>
          <a:noFill/>
          <a:ln>
            <a:noFill/>
          </a:ln>
        </p:spPr>
      </p:pic>
      <p:pic>
        <p:nvPicPr>
          <p:cNvPr id="685" name="Google Shape;685;p50" title="IMG-20250514-WA0021.jpg"/>
          <p:cNvPicPr preferRelativeResize="0"/>
          <p:nvPr/>
        </p:nvPicPr>
        <p:blipFill rotWithShape="1">
          <a:blip r:embed="rId6">
            <a:alphaModFix/>
          </a:blip>
          <a:srcRect b="4503" l="0" r="0" t="9378"/>
          <a:stretch/>
        </p:blipFill>
        <p:spPr>
          <a:xfrm>
            <a:off x="4663750" y="440400"/>
            <a:ext cx="3570576" cy="4097525"/>
          </a:xfrm>
          <a:prstGeom prst="rect">
            <a:avLst/>
          </a:prstGeom>
          <a:noFill/>
          <a:ln>
            <a:noFill/>
          </a:ln>
        </p:spPr>
      </p:pic>
      <p:sp>
        <p:nvSpPr>
          <p:cNvPr id="686" name="Google Shape;686;p50"/>
          <p:cNvSpPr txBox="1"/>
          <p:nvPr/>
        </p:nvSpPr>
        <p:spPr>
          <a:xfrm>
            <a:off x="684225" y="4592975"/>
            <a:ext cx="1352700" cy="2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Chivo"/>
                <a:ea typeface="Chivo"/>
                <a:cs typeface="Chivo"/>
                <a:sym typeface="Chivo"/>
              </a:rPr>
              <a:t>May 2025</a:t>
            </a:r>
            <a:endParaRPr sz="1500">
              <a:solidFill>
                <a:schemeClr val="dk1"/>
              </a:solidFill>
              <a:latin typeface="Chivo"/>
              <a:ea typeface="Chivo"/>
              <a:cs typeface="Chivo"/>
              <a:sym typeface="Chiv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51"/>
          <p:cNvSpPr txBox="1"/>
          <p:nvPr>
            <p:ph type="title"/>
          </p:nvPr>
        </p:nvSpPr>
        <p:spPr>
          <a:xfrm>
            <a:off x="2663700" y="928040"/>
            <a:ext cx="4013700" cy="178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Thanks, Erasmus+!</a:t>
            </a:r>
            <a:endParaRPr/>
          </a:p>
        </p:txBody>
      </p:sp>
      <p:grpSp>
        <p:nvGrpSpPr>
          <p:cNvPr id="692" name="Google Shape;692;p51"/>
          <p:cNvGrpSpPr/>
          <p:nvPr/>
        </p:nvGrpSpPr>
        <p:grpSpPr>
          <a:xfrm rot="1560080">
            <a:off x="485257" y="1606599"/>
            <a:ext cx="2272891" cy="1272948"/>
            <a:chOff x="3923750" y="3157850"/>
            <a:chExt cx="2272850" cy="1272925"/>
          </a:xfrm>
        </p:grpSpPr>
        <p:sp>
          <p:nvSpPr>
            <p:cNvPr id="693" name="Google Shape;693;p51"/>
            <p:cNvSpPr/>
            <p:nvPr/>
          </p:nvSpPr>
          <p:spPr>
            <a:xfrm>
              <a:off x="3923750" y="3514850"/>
              <a:ext cx="2272850" cy="915925"/>
            </a:xfrm>
            <a:custGeom>
              <a:rect b="b" l="l" r="r" t="t"/>
              <a:pathLst>
                <a:path extrusionOk="0" h="36637" w="90914">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1"/>
            <p:cNvSpPr/>
            <p:nvPr/>
          </p:nvSpPr>
          <p:spPr>
            <a:xfrm>
              <a:off x="4114325" y="3157850"/>
              <a:ext cx="1989250" cy="520850"/>
            </a:xfrm>
            <a:custGeom>
              <a:rect b="b" l="l" r="r" t="t"/>
              <a:pathLst>
                <a:path extrusionOk="0" h="20834" w="7957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1"/>
            <p:cNvSpPr/>
            <p:nvPr/>
          </p:nvSpPr>
          <p:spPr>
            <a:xfrm>
              <a:off x="4757575" y="3682800"/>
              <a:ext cx="1383350" cy="709675"/>
            </a:xfrm>
            <a:custGeom>
              <a:rect b="b" l="l" r="r" t="t"/>
              <a:pathLst>
                <a:path extrusionOk="0" h="28387" w="55334">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1"/>
            <p:cNvSpPr/>
            <p:nvPr/>
          </p:nvSpPr>
          <p:spPr>
            <a:xfrm>
              <a:off x="4819825" y="4273475"/>
              <a:ext cx="1304075" cy="91450"/>
            </a:xfrm>
            <a:custGeom>
              <a:rect b="b" l="l" r="r" t="t"/>
              <a:pathLst>
                <a:path extrusionOk="0" h="3658" w="52163">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1"/>
            <p:cNvSpPr/>
            <p:nvPr/>
          </p:nvSpPr>
          <p:spPr>
            <a:xfrm>
              <a:off x="4872650" y="4126925"/>
              <a:ext cx="1229600" cy="143925"/>
            </a:xfrm>
            <a:custGeom>
              <a:rect b="b" l="l" r="r" t="t"/>
              <a:pathLst>
                <a:path extrusionOk="0" h="5757" w="49184">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1"/>
            <p:cNvSpPr/>
            <p:nvPr/>
          </p:nvSpPr>
          <p:spPr>
            <a:xfrm>
              <a:off x="4923625" y="3793525"/>
              <a:ext cx="1239500" cy="285400"/>
            </a:xfrm>
            <a:custGeom>
              <a:rect b="b" l="l" r="r" t="t"/>
              <a:pathLst>
                <a:path extrusionOk="0" h="11416" w="4958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1"/>
            <p:cNvSpPr/>
            <p:nvPr/>
          </p:nvSpPr>
          <p:spPr>
            <a:xfrm>
              <a:off x="4970975" y="4076150"/>
              <a:ext cx="1164950" cy="48175"/>
            </a:xfrm>
            <a:custGeom>
              <a:rect b="b" l="l" r="r" t="t"/>
              <a:pathLst>
                <a:path extrusionOk="0" h="1927" w="46598">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1"/>
            <p:cNvSpPr/>
            <p:nvPr/>
          </p:nvSpPr>
          <p:spPr>
            <a:xfrm>
              <a:off x="4769075" y="4076200"/>
              <a:ext cx="78075" cy="292025"/>
            </a:xfrm>
            <a:custGeom>
              <a:rect b="b" l="l" r="r" t="t"/>
              <a:pathLst>
                <a:path extrusionOk="0" h="11681" w="3123">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1"/>
            <p:cNvSpPr/>
            <p:nvPr/>
          </p:nvSpPr>
          <p:spPr>
            <a:xfrm>
              <a:off x="4005050" y="3709050"/>
              <a:ext cx="659700" cy="548150"/>
            </a:xfrm>
            <a:custGeom>
              <a:rect b="b" l="l" r="r" t="t"/>
              <a:pathLst>
                <a:path extrusionOk="0" h="21926" w="26388">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1"/>
            <p:cNvSpPr/>
            <p:nvPr/>
          </p:nvSpPr>
          <p:spPr>
            <a:xfrm>
              <a:off x="5663550" y="3531750"/>
              <a:ext cx="319125" cy="216275"/>
            </a:xfrm>
            <a:custGeom>
              <a:rect b="b" l="l" r="r" t="t"/>
              <a:pathLst>
                <a:path extrusionOk="0" h="8651" w="12765">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1"/>
            <p:cNvSpPr/>
            <p:nvPr/>
          </p:nvSpPr>
          <p:spPr>
            <a:xfrm>
              <a:off x="5228550" y="3773300"/>
              <a:ext cx="814000" cy="243700"/>
            </a:xfrm>
            <a:custGeom>
              <a:rect b="b" l="l" r="r" t="t"/>
              <a:pathLst>
                <a:path extrusionOk="0" h="9748" w="3256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36"/>
          <p:cNvPicPr preferRelativeResize="0"/>
          <p:nvPr/>
        </p:nvPicPr>
        <p:blipFill rotWithShape="1">
          <a:blip r:embed="rId3">
            <a:alphaModFix/>
          </a:blip>
          <a:srcRect b="12793" l="13163" r="37218" t="0"/>
          <a:stretch/>
        </p:blipFill>
        <p:spPr>
          <a:xfrm rot="10207097">
            <a:off x="-2177774" y="97067"/>
            <a:ext cx="3409328" cy="3370515"/>
          </a:xfrm>
          <a:prstGeom prst="rect">
            <a:avLst/>
          </a:prstGeom>
          <a:noFill/>
          <a:ln>
            <a:noFill/>
          </a:ln>
        </p:spPr>
      </p:pic>
      <p:sp>
        <p:nvSpPr>
          <p:cNvPr id="376" name="Google Shape;376;p3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a:p>
            <a:pPr indent="0" lvl="0" marL="0" rtl="0" algn="ctr">
              <a:spcBef>
                <a:spcPts val="0"/>
              </a:spcBef>
              <a:spcAft>
                <a:spcPts val="0"/>
              </a:spcAft>
              <a:buNone/>
            </a:pPr>
            <a:r>
              <a:rPr lang="en" sz="1200">
                <a:latin typeface="Chivo"/>
                <a:ea typeface="Chivo"/>
                <a:cs typeface="Chivo"/>
                <a:sym typeface="Chivo"/>
              </a:rPr>
              <a:t>Our week of job shadowing at Jazykova Skola Palisady</a:t>
            </a:r>
            <a:endParaRPr sz="1200">
              <a:latin typeface="Chivo"/>
              <a:ea typeface="Chivo"/>
              <a:cs typeface="Chivo"/>
              <a:sym typeface="Chivo"/>
            </a:endParaRPr>
          </a:p>
          <a:p>
            <a:pPr indent="0" lvl="0" marL="0" rtl="0" algn="ctr">
              <a:spcBef>
                <a:spcPts val="0"/>
              </a:spcBef>
              <a:spcAft>
                <a:spcPts val="0"/>
              </a:spcAft>
              <a:buNone/>
            </a:pPr>
            <a:r>
              <a:t/>
            </a:r>
            <a:endParaRPr/>
          </a:p>
        </p:txBody>
      </p:sp>
      <p:sp>
        <p:nvSpPr>
          <p:cNvPr id="377" name="Google Shape;377;p36"/>
          <p:cNvSpPr txBox="1"/>
          <p:nvPr>
            <p:ph idx="1" type="subTitle"/>
          </p:nvPr>
        </p:nvSpPr>
        <p:spPr>
          <a:xfrm>
            <a:off x="4894614" y="2242275"/>
            <a:ext cx="35322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school </a:t>
            </a:r>
            <a:endParaRPr/>
          </a:p>
        </p:txBody>
      </p:sp>
      <p:sp>
        <p:nvSpPr>
          <p:cNvPr id="378" name="Google Shape;378;p36"/>
          <p:cNvSpPr txBox="1"/>
          <p:nvPr>
            <p:ph idx="3" type="title"/>
          </p:nvPr>
        </p:nvSpPr>
        <p:spPr>
          <a:xfrm>
            <a:off x="3908387" y="1504550"/>
            <a:ext cx="884700" cy="5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379" name="Google Shape;379;p36"/>
          <p:cNvSpPr txBox="1"/>
          <p:nvPr>
            <p:ph idx="4" type="subTitle"/>
          </p:nvPr>
        </p:nvSpPr>
        <p:spPr>
          <a:xfrm>
            <a:off x="4929989" y="2988699"/>
            <a:ext cx="35322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job shadowing</a:t>
            </a:r>
            <a:endParaRPr/>
          </a:p>
        </p:txBody>
      </p:sp>
      <p:sp>
        <p:nvSpPr>
          <p:cNvPr id="380" name="Google Shape;380;p36"/>
          <p:cNvSpPr txBox="1"/>
          <p:nvPr>
            <p:ph idx="6" type="title"/>
          </p:nvPr>
        </p:nvSpPr>
        <p:spPr>
          <a:xfrm>
            <a:off x="3908387" y="2960200"/>
            <a:ext cx="884700" cy="5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381" name="Google Shape;381;p36"/>
          <p:cNvSpPr txBox="1"/>
          <p:nvPr>
            <p:ph idx="7" type="subTitle"/>
          </p:nvPr>
        </p:nvSpPr>
        <p:spPr>
          <a:xfrm>
            <a:off x="4929989" y="3735119"/>
            <a:ext cx="35322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takeaways</a:t>
            </a:r>
            <a:endParaRPr/>
          </a:p>
        </p:txBody>
      </p:sp>
      <p:sp>
        <p:nvSpPr>
          <p:cNvPr id="382" name="Google Shape;382;p36"/>
          <p:cNvSpPr txBox="1"/>
          <p:nvPr>
            <p:ph idx="9" type="title"/>
          </p:nvPr>
        </p:nvSpPr>
        <p:spPr>
          <a:xfrm>
            <a:off x="3908387" y="3666700"/>
            <a:ext cx="884700" cy="5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pic>
        <p:nvPicPr>
          <p:cNvPr id="383" name="Google Shape;383;p36"/>
          <p:cNvPicPr preferRelativeResize="0"/>
          <p:nvPr/>
        </p:nvPicPr>
        <p:blipFill>
          <a:blip r:embed="rId4">
            <a:alphaModFix/>
          </a:blip>
          <a:stretch>
            <a:fillRect/>
          </a:stretch>
        </p:blipFill>
        <p:spPr>
          <a:xfrm rot="-847479">
            <a:off x="-578215" y="2621574"/>
            <a:ext cx="1891704" cy="433597"/>
          </a:xfrm>
          <a:prstGeom prst="rect">
            <a:avLst/>
          </a:prstGeom>
          <a:noFill/>
          <a:ln>
            <a:noFill/>
          </a:ln>
        </p:spPr>
      </p:pic>
      <p:pic>
        <p:nvPicPr>
          <p:cNvPr id="384" name="Google Shape;384;p36"/>
          <p:cNvPicPr preferRelativeResize="0"/>
          <p:nvPr/>
        </p:nvPicPr>
        <p:blipFill>
          <a:blip r:embed="rId5">
            <a:alphaModFix/>
          </a:blip>
          <a:stretch>
            <a:fillRect/>
          </a:stretch>
        </p:blipFill>
        <p:spPr>
          <a:xfrm rot="5590527">
            <a:off x="8790300" y="-953865"/>
            <a:ext cx="2014929" cy="4150533"/>
          </a:xfrm>
          <a:prstGeom prst="rect">
            <a:avLst/>
          </a:prstGeom>
          <a:noFill/>
          <a:ln>
            <a:noFill/>
          </a:ln>
        </p:spPr>
      </p:pic>
      <p:grpSp>
        <p:nvGrpSpPr>
          <p:cNvPr id="385" name="Google Shape;385;p36"/>
          <p:cNvGrpSpPr/>
          <p:nvPr/>
        </p:nvGrpSpPr>
        <p:grpSpPr>
          <a:xfrm>
            <a:off x="901475" y="2051113"/>
            <a:ext cx="2519100" cy="1574500"/>
            <a:chOff x="2684675" y="974650"/>
            <a:chExt cx="2519100" cy="1574500"/>
          </a:xfrm>
        </p:grpSpPr>
        <p:sp>
          <p:nvSpPr>
            <p:cNvPr id="386" name="Google Shape;386;p36"/>
            <p:cNvSpPr/>
            <p:nvPr/>
          </p:nvSpPr>
          <p:spPr>
            <a:xfrm>
              <a:off x="2912425" y="1945650"/>
              <a:ext cx="1020300" cy="274775"/>
            </a:xfrm>
            <a:custGeom>
              <a:rect b="b" l="l" r="r" t="t"/>
              <a:pathLst>
                <a:path extrusionOk="0" h="10991" w="40812">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6"/>
            <p:cNvSpPr/>
            <p:nvPr/>
          </p:nvSpPr>
          <p:spPr>
            <a:xfrm>
              <a:off x="2834875" y="1375675"/>
              <a:ext cx="1040475" cy="930750"/>
            </a:xfrm>
            <a:custGeom>
              <a:rect b="b" l="l" r="r" t="t"/>
              <a:pathLst>
                <a:path extrusionOk="0" h="37230" w="41619">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6"/>
            <p:cNvSpPr/>
            <p:nvPr/>
          </p:nvSpPr>
          <p:spPr>
            <a:xfrm>
              <a:off x="2689275" y="974650"/>
              <a:ext cx="2514500" cy="1551475"/>
            </a:xfrm>
            <a:custGeom>
              <a:rect b="b" l="l" r="r" t="t"/>
              <a:pathLst>
                <a:path extrusionOk="0" h="62059" w="10058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6"/>
            <p:cNvSpPr/>
            <p:nvPr/>
          </p:nvSpPr>
          <p:spPr>
            <a:xfrm>
              <a:off x="4118775" y="2142775"/>
              <a:ext cx="1039625" cy="151125"/>
            </a:xfrm>
            <a:custGeom>
              <a:rect b="b" l="l" r="r" t="t"/>
              <a:pathLst>
                <a:path extrusionOk="0" h="6045" w="41585">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6"/>
            <p:cNvSpPr/>
            <p:nvPr/>
          </p:nvSpPr>
          <p:spPr>
            <a:xfrm>
              <a:off x="2684675" y="1407000"/>
              <a:ext cx="2519100" cy="1142150"/>
            </a:xfrm>
            <a:custGeom>
              <a:rect b="b" l="l" r="r" t="t"/>
              <a:pathLst>
                <a:path extrusionOk="0" h="45686" w="100764">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6"/>
            <p:cNvSpPr/>
            <p:nvPr/>
          </p:nvSpPr>
          <p:spPr>
            <a:xfrm>
              <a:off x="3017850" y="1973975"/>
              <a:ext cx="59000" cy="78875"/>
            </a:xfrm>
            <a:custGeom>
              <a:rect b="b" l="l" r="r" t="t"/>
              <a:pathLst>
                <a:path extrusionOk="0" h="3155" w="236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6"/>
            <p:cNvSpPr/>
            <p:nvPr/>
          </p:nvSpPr>
          <p:spPr>
            <a:xfrm>
              <a:off x="3092050" y="1779125"/>
              <a:ext cx="900" cy="4775"/>
            </a:xfrm>
            <a:custGeom>
              <a:rect b="b" l="l" r="r" t="t"/>
              <a:pathLst>
                <a:path extrusionOk="0" h="191" w="36">
                  <a:moveTo>
                    <a:pt x="0" y="1"/>
                  </a:moveTo>
                  <a:cubicBezTo>
                    <a:pt x="12" y="114"/>
                    <a:pt x="29" y="191"/>
                    <a:pt x="33" y="191"/>
                  </a:cubicBezTo>
                  <a:cubicBezTo>
                    <a:pt x="36" y="191"/>
                    <a:pt x="29" y="135"/>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6"/>
            <p:cNvSpPr/>
            <p:nvPr/>
          </p:nvSpPr>
          <p:spPr>
            <a:xfrm>
              <a:off x="2998425" y="2019925"/>
              <a:ext cx="38975" cy="39125"/>
            </a:xfrm>
            <a:custGeom>
              <a:rect b="b" l="l" r="r" t="t"/>
              <a:pathLst>
                <a:path extrusionOk="0" h="1565" w="1559">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6"/>
            <p:cNvSpPr/>
            <p:nvPr/>
          </p:nvSpPr>
          <p:spPr>
            <a:xfrm>
              <a:off x="3072700" y="1772325"/>
              <a:ext cx="25" cy="25"/>
            </a:xfrm>
            <a:custGeom>
              <a:rect b="b" l="l" r="r" t="t"/>
              <a:pathLst>
                <a:path extrusionOk="0" h="1" w="1">
                  <a:moveTo>
                    <a:pt x="0" y="1"/>
                  </a:move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6"/>
            <p:cNvSpPr/>
            <p:nvPr/>
          </p:nvSpPr>
          <p:spPr>
            <a:xfrm>
              <a:off x="3024050" y="2031275"/>
              <a:ext cx="13100" cy="8375"/>
            </a:xfrm>
            <a:custGeom>
              <a:rect b="b" l="l" r="r" t="t"/>
              <a:pathLst>
                <a:path extrusionOk="0" h="335" w="524">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6"/>
            <p:cNvSpPr/>
            <p:nvPr/>
          </p:nvSpPr>
          <p:spPr>
            <a:xfrm>
              <a:off x="3023250" y="1762400"/>
              <a:ext cx="129500" cy="267875"/>
            </a:xfrm>
            <a:custGeom>
              <a:rect b="b" l="l" r="r" t="t"/>
              <a:pathLst>
                <a:path extrusionOk="0" h="10715" w="518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6"/>
            <p:cNvSpPr/>
            <p:nvPr/>
          </p:nvSpPr>
          <p:spPr>
            <a:xfrm>
              <a:off x="3001375" y="2060225"/>
              <a:ext cx="32550" cy="19325"/>
            </a:xfrm>
            <a:custGeom>
              <a:rect b="b" l="l" r="r" t="t"/>
              <a:pathLst>
                <a:path extrusionOk="0" h="773" w="1302">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6"/>
            <p:cNvSpPr/>
            <p:nvPr/>
          </p:nvSpPr>
          <p:spPr>
            <a:xfrm>
              <a:off x="3046025" y="1990475"/>
              <a:ext cx="4200" cy="2625"/>
            </a:xfrm>
            <a:custGeom>
              <a:rect b="b" l="l" r="r" t="t"/>
              <a:pathLst>
                <a:path extrusionOk="0" h="105" w="168">
                  <a:moveTo>
                    <a:pt x="167" y="105"/>
                  </a:moveTo>
                  <a:cubicBezTo>
                    <a:pt x="126" y="63"/>
                    <a:pt x="63" y="21"/>
                    <a:pt x="0" y="0"/>
                  </a:cubicBezTo>
                  <a:cubicBezTo>
                    <a:pt x="63" y="21"/>
                    <a:pt x="126" y="63"/>
                    <a:pt x="167" y="1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6"/>
            <p:cNvSpPr/>
            <p:nvPr/>
          </p:nvSpPr>
          <p:spPr>
            <a:xfrm>
              <a:off x="3012525" y="2053225"/>
              <a:ext cx="8925" cy="12600"/>
            </a:xfrm>
            <a:custGeom>
              <a:rect b="b" l="l" r="r" t="t"/>
              <a:pathLst>
                <a:path extrusionOk="0" h="504" w="357">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6"/>
            <p:cNvSpPr/>
            <p:nvPr/>
          </p:nvSpPr>
          <p:spPr>
            <a:xfrm>
              <a:off x="4612550" y="1204750"/>
              <a:ext cx="182225" cy="258225"/>
            </a:xfrm>
            <a:custGeom>
              <a:rect b="b" l="l" r="r" t="t"/>
              <a:pathLst>
                <a:path extrusionOk="0" h="10329" w="7289">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36"/>
          <p:cNvSpPr txBox="1"/>
          <p:nvPr/>
        </p:nvSpPr>
        <p:spPr>
          <a:xfrm>
            <a:off x="3806825" y="2115675"/>
            <a:ext cx="1087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dk1"/>
                </a:solidFill>
                <a:latin typeface="Arima SemiBold"/>
                <a:ea typeface="Arima SemiBold"/>
                <a:cs typeface="Arima SemiBold"/>
                <a:sym typeface="Arima SemiBold"/>
              </a:rPr>
              <a:t>02</a:t>
            </a:r>
            <a:endParaRPr/>
          </a:p>
        </p:txBody>
      </p:sp>
      <p:sp>
        <p:nvSpPr>
          <p:cNvPr id="402" name="Google Shape;402;p36"/>
          <p:cNvSpPr txBox="1"/>
          <p:nvPr/>
        </p:nvSpPr>
        <p:spPr>
          <a:xfrm>
            <a:off x="4894625" y="1440650"/>
            <a:ext cx="30000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500">
                <a:solidFill>
                  <a:schemeClr val="dk1"/>
                </a:solidFill>
                <a:latin typeface="Arima SemiBold"/>
                <a:ea typeface="Arima SemiBold"/>
                <a:cs typeface="Arima SemiBold"/>
                <a:sym typeface="Arima SemiBold"/>
              </a:rPr>
              <a:t>The city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7"/>
          <p:cNvSpPr txBox="1"/>
          <p:nvPr>
            <p:ph type="title"/>
          </p:nvPr>
        </p:nvSpPr>
        <p:spPr>
          <a:xfrm>
            <a:off x="713225" y="2207325"/>
            <a:ext cx="5376000" cy="9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city</a:t>
            </a:r>
            <a:endParaRPr/>
          </a:p>
        </p:txBody>
      </p:sp>
      <p:sp>
        <p:nvSpPr>
          <p:cNvPr id="408" name="Google Shape;408;p37"/>
          <p:cNvSpPr txBox="1"/>
          <p:nvPr>
            <p:ph idx="2" type="title"/>
          </p:nvPr>
        </p:nvSpPr>
        <p:spPr>
          <a:xfrm>
            <a:off x="713225" y="1252838"/>
            <a:ext cx="14022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grpSp>
        <p:nvGrpSpPr>
          <p:cNvPr id="409" name="Google Shape;409;p37"/>
          <p:cNvGrpSpPr/>
          <p:nvPr/>
        </p:nvGrpSpPr>
        <p:grpSpPr>
          <a:xfrm rot="1560080">
            <a:off x="4956507" y="1201387"/>
            <a:ext cx="2272891" cy="1272948"/>
            <a:chOff x="3923750" y="3157850"/>
            <a:chExt cx="2272850" cy="1272925"/>
          </a:xfrm>
        </p:grpSpPr>
        <p:sp>
          <p:nvSpPr>
            <p:cNvPr id="410" name="Google Shape;410;p37"/>
            <p:cNvSpPr/>
            <p:nvPr/>
          </p:nvSpPr>
          <p:spPr>
            <a:xfrm>
              <a:off x="3923750" y="3514850"/>
              <a:ext cx="2272850" cy="915925"/>
            </a:xfrm>
            <a:custGeom>
              <a:rect b="b" l="l" r="r" t="t"/>
              <a:pathLst>
                <a:path extrusionOk="0" h="36637" w="90914">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7"/>
            <p:cNvSpPr/>
            <p:nvPr/>
          </p:nvSpPr>
          <p:spPr>
            <a:xfrm>
              <a:off x="4114325" y="3157850"/>
              <a:ext cx="1989250" cy="520850"/>
            </a:xfrm>
            <a:custGeom>
              <a:rect b="b" l="l" r="r" t="t"/>
              <a:pathLst>
                <a:path extrusionOk="0" h="20834" w="7957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7"/>
            <p:cNvSpPr/>
            <p:nvPr/>
          </p:nvSpPr>
          <p:spPr>
            <a:xfrm>
              <a:off x="4757575" y="3682800"/>
              <a:ext cx="1383350" cy="709675"/>
            </a:xfrm>
            <a:custGeom>
              <a:rect b="b" l="l" r="r" t="t"/>
              <a:pathLst>
                <a:path extrusionOk="0" h="28387" w="55334">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7"/>
            <p:cNvSpPr/>
            <p:nvPr/>
          </p:nvSpPr>
          <p:spPr>
            <a:xfrm>
              <a:off x="4819825" y="4273475"/>
              <a:ext cx="1304075" cy="91450"/>
            </a:xfrm>
            <a:custGeom>
              <a:rect b="b" l="l" r="r" t="t"/>
              <a:pathLst>
                <a:path extrusionOk="0" h="3658" w="52163">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7"/>
            <p:cNvSpPr/>
            <p:nvPr/>
          </p:nvSpPr>
          <p:spPr>
            <a:xfrm>
              <a:off x="4872650" y="4126925"/>
              <a:ext cx="1229600" cy="143925"/>
            </a:xfrm>
            <a:custGeom>
              <a:rect b="b" l="l" r="r" t="t"/>
              <a:pathLst>
                <a:path extrusionOk="0" h="5757" w="49184">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7"/>
            <p:cNvSpPr/>
            <p:nvPr/>
          </p:nvSpPr>
          <p:spPr>
            <a:xfrm>
              <a:off x="4923625" y="3793525"/>
              <a:ext cx="1239500" cy="285400"/>
            </a:xfrm>
            <a:custGeom>
              <a:rect b="b" l="l" r="r" t="t"/>
              <a:pathLst>
                <a:path extrusionOk="0" h="11416" w="4958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7"/>
            <p:cNvSpPr/>
            <p:nvPr/>
          </p:nvSpPr>
          <p:spPr>
            <a:xfrm>
              <a:off x="4970975" y="4076150"/>
              <a:ext cx="1164950" cy="48175"/>
            </a:xfrm>
            <a:custGeom>
              <a:rect b="b" l="l" r="r" t="t"/>
              <a:pathLst>
                <a:path extrusionOk="0" h="1927" w="46598">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7"/>
            <p:cNvSpPr/>
            <p:nvPr/>
          </p:nvSpPr>
          <p:spPr>
            <a:xfrm>
              <a:off x="4769075" y="4076200"/>
              <a:ext cx="78075" cy="292025"/>
            </a:xfrm>
            <a:custGeom>
              <a:rect b="b" l="l" r="r" t="t"/>
              <a:pathLst>
                <a:path extrusionOk="0" h="11681" w="3123">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7"/>
            <p:cNvSpPr/>
            <p:nvPr/>
          </p:nvSpPr>
          <p:spPr>
            <a:xfrm>
              <a:off x="4005050" y="3709050"/>
              <a:ext cx="659700" cy="548150"/>
            </a:xfrm>
            <a:custGeom>
              <a:rect b="b" l="l" r="r" t="t"/>
              <a:pathLst>
                <a:path extrusionOk="0" h="21926" w="26388">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7"/>
            <p:cNvSpPr/>
            <p:nvPr/>
          </p:nvSpPr>
          <p:spPr>
            <a:xfrm>
              <a:off x="5663550" y="3531750"/>
              <a:ext cx="319125" cy="216275"/>
            </a:xfrm>
            <a:custGeom>
              <a:rect b="b" l="l" r="r" t="t"/>
              <a:pathLst>
                <a:path extrusionOk="0" h="8651" w="12765">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7"/>
            <p:cNvSpPr/>
            <p:nvPr/>
          </p:nvSpPr>
          <p:spPr>
            <a:xfrm>
              <a:off x="5228550" y="3773300"/>
              <a:ext cx="814000" cy="243700"/>
            </a:xfrm>
            <a:custGeom>
              <a:rect b="b" l="l" r="r" t="t"/>
              <a:pathLst>
                <a:path extrusionOk="0" h="9748" w="3256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37"/>
          <p:cNvGrpSpPr/>
          <p:nvPr/>
        </p:nvGrpSpPr>
        <p:grpSpPr>
          <a:xfrm>
            <a:off x="4707975" y="2837563"/>
            <a:ext cx="2519100" cy="1574500"/>
            <a:chOff x="2684675" y="974650"/>
            <a:chExt cx="2519100" cy="1574500"/>
          </a:xfrm>
        </p:grpSpPr>
        <p:sp>
          <p:nvSpPr>
            <p:cNvPr id="422" name="Google Shape;422;p37"/>
            <p:cNvSpPr/>
            <p:nvPr/>
          </p:nvSpPr>
          <p:spPr>
            <a:xfrm>
              <a:off x="2912425" y="1945650"/>
              <a:ext cx="1020300" cy="274775"/>
            </a:xfrm>
            <a:custGeom>
              <a:rect b="b" l="l" r="r" t="t"/>
              <a:pathLst>
                <a:path extrusionOk="0" h="10991" w="40812">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
            <p:cNvSpPr/>
            <p:nvPr/>
          </p:nvSpPr>
          <p:spPr>
            <a:xfrm>
              <a:off x="2834875" y="1375675"/>
              <a:ext cx="1040475" cy="930750"/>
            </a:xfrm>
            <a:custGeom>
              <a:rect b="b" l="l" r="r" t="t"/>
              <a:pathLst>
                <a:path extrusionOk="0" h="37230" w="41619">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7"/>
            <p:cNvSpPr/>
            <p:nvPr/>
          </p:nvSpPr>
          <p:spPr>
            <a:xfrm>
              <a:off x="2689275" y="974650"/>
              <a:ext cx="2514500" cy="1551475"/>
            </a:xfrm>
            <a:custGeom>
              <a:rect b="b" l="l" r="r" t="t"/>
              <a:pathLst>
                <a:path extrusionOk="0" h="62059" w="10058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p:nvPr/>
          </p:nvSpPr>
          <p:spPr>
            <a:xfrm>
              <a:off x="4118775" y="2142775"/>
              <a:ext cx="1039625" cy="151125"/>
            </a:xfrm>
            <a:custGeom>
              <a:rect b="b" l="l" r="r" t="t"/>
              <a:pathLst>
                <a:path extrusionOk="0" h="6045" w="41585">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a:off x="2684675" y="1407000"/>
              <a:ext cx="2519100" cy="1142150"/>
            </a:xfrm>
            <a:custGeom>
              <a:rect b="b" l="l" r="r" t="t"/>
              <a:pathLst>
                <a:path extrusionOk="0" h="45686" w="100764">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7"/>
            <p:cNvSpPr/>
            <p:nvPr/>
          </p:nvSpPr>
          <p:spPr>
            <a:xfrm>
              <a:off x="3017850" y="1973975"/>
              <a:ext cx="59000" cy="78875"/>
            </a:xfrm>
            <a:custGeom>
              <a:rect b="b" l="l" r="r" t="t"/>
              <a:pathLst>
                <a:path extrusionOk="0" h="3155" w="236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7"/>
            <p:cNvSpPr/>
            <p:nvPr/>
          </p:nvSpPr>
          <p:spPr>
            <a:xfrm>
              <a:off x="3092050" y="1779125"/>
              <a:ext cx="900" cy="4775"/>
            </a:xfrm>
            <a:custGeom>
              <a:rect b="b" l="l" r="r" t="t"/>
              <a:pathLst>
                <a:path extrusionOk="0" h="191" w="36">
                  <a:moveTo>
                    <a:pt x="0" y="1"/>
                  </a:moveTo>
                  <a:cubicBezTo>
                    <a:pt x="12" y="114"/>
                    <a:pt x="29" y="191"/>
                    <a:pt x="33" y="191"/>
                  </a:cubicBezTo>
                  <a:cubicBezTo>
                    <a:pt x="36" y="191"/>
                    <a:pt x="29" y="135"/>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7"/>
            <p:cNvSpPr/>
            <p:nvPr/>
          </p:nvSpPr>
          <p:spPr>
            <a:xfrm>
              <a:off x="2998425" y="2019925"/>
              <a:ext cx="38975" cy="39125"/>
            </a:xfrm>
            <a:custGeom>
              <a:rect b="b" l="l" r="r" t="t"/>
              <a:pathLst>
                <a:path extrusionOk="0" h="1565" w="1559">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7"/>
            <p:cNvSpPr/>
            <p:nvPr/>
          </p:nvSpPr>
          <p:spPr>
            <a:xfrm>
              <a:off x="3072700" y="1772325"/>
              <a:ext cx="25" cy="25"/>
            </a:xfrm>
            <a:custGeom>
              <a:rect b="b" l="l" r="r" t="t"/>
              <a:pathLst>
                <a:path extrusionOk="0" h="1" w="1">
                  <a:moveTo>
                    <a:pt x="0" y="1"/>
                  </a:move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7"/>
            <p:cNvSpPr/>
            <p:nvPr/>
          </p:nvSpPr>
          <p:spPr>
            <a:xfrm>
              <a:off x="3024050" y="2031275"/>
              <a:ext cx="13100" cy="8375"/>
            </a:xfrm>
            <a:custGeom>
              <a:rect b="b" l="l" r="r" t="t"/>
              <a:pathLst>
                <a:path extrusionOk="0" h="335" w="524">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7"/>
            <p:cNvSpPr/>
            <p:nvPr/>
          </p:nvSpPr>
          <p:spPr>
            <a:xfrm>
              <a:off x="3023250" y="1762400"/>
              <a:ext cx="129500" cy="267875"/>
            </a:xfrm>
            <a:custGeom>
              <a:rect b="b" l="l" r="r" t="t"/>
              <a:pathLst>
                <a:path extrusionOk="0" h="10715" w="518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7"/>
            <p:cNvSpPr/>
            <p:nvPr/>
          </p:nvSpPr>
          <p:spPr>
            <a:xfrm>
              <a:off x="3001375" y="2060225"/>
              <a:ext cx="32550" cy="19325"/>
            </a:xfrm>
            <a:custGeom>
              <a:rect b="b" l="l" r="r" t="t"/>
              <a:pathLst>
                <a:path extrusionOk="0" h="773" w="1302">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7"/>
            <p:cNvSpPr/>
            <p:nvPr/>
          </p:nvSpPr>
          <p:spPr>
            <a:xfrm>
              <a:off x="3046025" y="1990475"/>
              <a:ext cx="4200" cy="2625"/>
            </a:xfrm>
            <a:custGeom>
              <a:rect b="b" l="l" r="r" t="t"/>
              <a:pathLst>
                <a:path extrusionOk="0" h="105" w="168">
                  <a:moveTo>
                    <a:pt x="167" y="105"/>
                  </a:moveTo>
                  <a:cubicBezTo>
                    <a:pt x="126" y="63"/>
                    <a:pt x="63" y="21"/>
                    <a:pt x="0" y="0"/>
                  </a:cubicBezTo>
                  <a:cubicBezTo>
                    <a:pt x="63" y="21"/>
                    <a:pt x="126" y="63"/>
                    <a:pt x="167" y="1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7"/>
            <p:cNvSpPr/>
            <p:nvPr/>
          </p:nvSpPr>
          <p:spPr>
            <a:xfrm>
              <a:off x="3012525" y="2053225"/>
              <a:ext cx="8925" cy="12600"/>
            </a:xfrm>
            <a:custGeom>
              <a:rect b="b" l="l" r="r" t="t"/>
              <a:pathLst>
                <a:path extrusionOk="0" h="504" w="357">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7"/>
            <p:cNvSpPr/>
            <p:nvPr/>
          </p:nvSpPr>
          <p:spPr>
            <a:xfrm>
              <a:off x="4612550" y="1204750"/>
              <a:ext cx="182225" cy="258225"/>
            </a:xfrm>
            <a:custGeom>
              <a:rect b="b" l="l" r="r" t="t"/>
              <a:pathLst>
                <a:path extrusionOk="0" h="10329" w="7289">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Where is Bratislava?</a:t>
            </a:r>
            <a:endParaRPr/>
          </a:p>
        </p:txBody>
      </p:sp>
      <p:grpSp>
        <p:nvGrpSpPr>
          <p:cNvPr id="442" name="Google Shape;442;p38"/>
          <p:cNvGrpSpPr/>
          <p:nvPr/>
        </p:nvGrpSpPr>
        <p:grpSpPr>
          <a:xfrm>
            <a:off x="3871020" y="1625407"/>
            <a:ext cx="4441734" cy="2640577"/>
            <a:chOff x="241275" y="740400"/>
            <a:chExt cx="7109050" cy="4226275"/>
          </a:xfrm>
        </p:grpSpPr>
        <p:sp>
          <p:nvSpPr>
            <p:cNvPr id="443" name="Google Shape;443;p38"/>
            <p:cNvSpPr/>
            <p:nvPr/>
          </p:nvSpPr>
          <p:spPr>
            <a:xfrm>
              <a:off x="3175800" y="1003350"/>
              <a:ext cx="3741725" cy="3331975"/>
            </a:xfrm>
            <a:custGeom>
              <a:rect b="b" l="l" r="r" t="t"/>
              <a:pathLst>
                <a:path extrusionOk="0" h="133279" w="149669">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p:nvPr/>
          </p:nvSpPr>
          <p:spPr>
            <a:xfrm>
              <a:off x="4467225" y="3815075"/>
              <a:ext cx="177425" cy="289800"/>
            </a:xfrm>
            <a:custGeom>
              <a:rect b="b" l="l" r="r" t="t"/>
              <a:pathLst>
                <a:path extrusionOk="0" h="11592" w="7097">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5304725" y="3312525"/>
              <a:ext cx="45475" cy="78625"/>
            </a:xfrm>
            <a:custGeom>
              <a:rect b="b" l="l" r="r" t="t"/>
              <a:pathLst>
                <a:path extrusionOk="0" h="3145" w="1819">
                  <a:moveTo>
                    <a:pt x="480" y="0"/>
                  </a:moveTo>
                  <a:lnTo>
                    <a:pt x="0" y="1654"/>
                  </a:lnTo>
                  <a:lnTo>
                    <a:pt x="480" y="3144"/>
                  </a:lnTo>
                  <a:lnTo>
                    <a:pt x="1503" y="2753"/>
                  </a:lnTo>
                  <a:lnTo>
                    <a:pt x="1818" y="1566"/>
                  </a:lnTo>
                  <a:lnTo>
                    <a:pt x="4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8"/>
            <p:cNvSpPr/>
            <p:nvPr/>
          </p:nvSpPr>
          <p:spPr>
            <a:xfrm>
              <a:off x="5643750" y="3420800"/>
              <a:ext cx="232675" cy="252250"/>
            </a:xfrm>
            <a:custGeom>
              <a:rect b="b" l="l" r="r" t="t"/>
              <a:pathLst>
                <a:path extrusionOk="0" h="10090" w="9307">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8"/>
            <p:cNvSpPr/>
            <p:nvPr/>
          </p:nvSpPr>
          <p:spPr>
            <a:xfrm>
              <a:off x="5873550" y="3662925"/>
              <a:ext cx="284775" cy="73250"/>
            </a:xfrm>
            <a:custGeom>
              <a:rect b="b" l="l" r="r" t="t"/>
              <a:pathLst>
                <a:path extrusionOk="0" h="2930" w="11391">
                  <a:moveTo>
                    <a:pt x="1150" y="0"/>
                  </a:moveTo>
                  <a:lnTo>
                    <a:pt x="1" y="998"/>
                  </a:lnTo>
                  <a:lnTo>
                    <a:pt x="2324" y="2058"/>
                  </a:lnTo>
                  <a:lnTo>
                    <a:pt x="5696" y="2930"/>
                  </a:lnTo>
                  <a:lnTo>
                    <a:pt x="11391" y="2930"/>
                  </a:lnTo>
                  <a:lnTo>
                    <a:pt x="8082" y="1667"/>
                  </a:lnTo>
                  <a:lnTo>
                    <a:pt x="5708" y="1667"/>
                  </a:lnTo>
                  <a:lnTo>
                    <a:pt x="11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6185775" y="3706475"/>
              <a:ext cx="137975" cy="31600"/>
            </a:xfrm>
            <a:custGeom>
              <a:rect b="b" l="l" r="r" t="t"/>
              <a:pathLst>
                <a:path extrusionOk="0" h="1264" w="5519">
                  <a:moveTo>
                    <a:pt x="3397" y="1"/>
                  </a:moveTo>
                  <a:lnTo>
                    <a:pt x="0" y="556"/>
                  </a:lnTo>
                  <a:lnTo>
                    <a:pt x="1818" y="1263"/>
                  </a:lnTo>
                  <a:lnTo>
                    <a:pt x="5518" y="556"/>
                  </a:lnTo>
                  <a:lnTo>
                    <a:pt x="33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6158300" y="3493725"/>
              <a:ext cx="139875" cy="161950"/>
            </a:xfrm>
            <a:custGeom>
              <a:rect b="b" l="l" r="r" t="t"/>
              <a:pathLst>
                <a:path extrusionOk="0" h="6478" w="5595">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8"/>
            <p:cNvSpPr/>
            <p:nvPr/>
          </p:nvSpPr>
          <p:spPr>
            <a:xfrm>
              <a:off x="5945525" y="3367450"/>
              <a:ext cx="213125" cy="254775"/>
            </a:xfrm>
            <a:custGeom>
              <a:rect b="b" l="l" r="r" t="t"/>
              <a:pathLst>
                <a:path extrusionOk="0" h="10191" w="8525">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8"/>
            <p:cNvSpPr/>
            <p:nvPr/>
          </p:nvSpPr>
          <p:spPr>
            <a:xfrm>
              <a:off x="6429775" y="3529075"/>
              <a:ext cx="453650" cy="254450"/>
            </a:xfrm>
            <a:custGeom>
              <a:rect b="b" l="l" r="r" t="t"/>
              <a:pathLst>
                <a:path extrusionOk="0" h="10178" w="18146">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5992575" y="3785400"/>
              <a:ext cx="867500" cy="764650"/>
            </a:xfrm>
            <a:custGeom>
              <a:rect b="b" l="l" r="r" t="t"/>
              <a:pathLst>
                <a:path extrusionOk="0" h="30586" w="3470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p:nvPr/>
          </p:nvSpPr>
          <p:spPr>
            <a:xfrm>
              <a:off x="6575950" y="4616250"/>
              <a:ext cx="97550" cy="109575"/>
            </a:xfrm>
            <a:custGeom>
              <a:rect b="b" l="l" r="r" t="t"/>
              <a:pathLst>
                <a:path extrusionOk="0" h="4383" w="3902">
                  <a:moveTo>
                    <a:pt x="303" y="1"/>
                  </a:moveTo>
                  <a:lnTo>
                    <a:pt x="0" y="430"/>
                  </a:lnTo>
                  <a:lnTo>
                    <a:pt x="0" y="2955"/>
                  </a:lnTo>
                  <a:lnTo>
                    <a:pt x="1326" y="4382"/>
                  </a:lnTo>
                  <a:lnTo>
                    <a:pt x="3498" y="2753"/>
                  </a:lnTo>
                  <a:lnTo>
                    <a:pt x="3902" y="430"/>
                  </a:lnTo>
                  <a:lnTo>
                    <a:pt x="2273" y="1213"/>
                  </a:lnTo>
                  <a:lnTo>
                    <a:pt x="3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8"/>
            <p:cNvSpPr/>
            <p:nvPr/>
          </p:nvSpPr>
          <p:spPr>
            <a:xfrm>
              <a:off x="6995150" y="4713800"/>
              <a:ext cx="195750" cy="190700"/>
            </a:xfrm>
            <a:custGeom>
              <a:rect b="b" l="l" r="r" t="t"/>
              <a:pathLst>
                <a:path extrusionOk="0" h="7628" w="783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p:nvPr/>
          </p:nvSpPr>
          <p:spPr>
            <a:xfrm>
              <a:off x="7223700" y="4478300"/>
              <a:ext cx="126625" cy="235850"/>
            </a:xfrm>
            <a:custGeom>
              <a:rect b="b" l="l" r="r" t="t"/>
              <a:pathLst>
                <a:path extrusionOk="0" h="9434" w="5065">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8"/>
            <p:cNvSpPr/>
            <p:nvPr/>
          </p:nvSpPr>
          <p:spPr>
            <a:xfrm>
              <a:off x="6134625" y="2921400"/>
              <a:ext cx="43275" cy="96300"/>
            </a:xfrm>
            <a:custGeom>
              <a:rect b="b" l="l" r="r" t="t"/>
              <a:pathLst>
                <a:path extrusionOk="0" h="3852" w="1731">
                  <a:moveTo>
                    <a:pt x="1415" y="0"/>
                  </a:moveTo>
                  <a:lnTo>
                    <a:pt x="1" y="682"/>
                  </a:lnTo>
                  <a:lnTo>
                    <a:pt x="1" y="2627"/>
                  </a:lnTo>
                  <a:lnTo>
                    <a:pt x="1415" y="3852"/>
                  </a:lnTo>
                  <a:lnTo>
                    <a:pt x="1730" y="1920"/>
                  </a:lnTo>
                  <a:lnTo>
                    <a:pt x="14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8"/>
            <p:cNvSpPr/>
            <p:nvPr/>
          </p:nvSpPr>
          <p:spPr>
            <a:xfrm>
              <a:off x="5917450" y="3060600"/>
              <a:ext cx="65350" cy="60650"/>
            </a:xfrm>
            <a:custGeom>
              <a:rect b="b" l="l" r="r" t="t"/>
              <a:pathLst>
                <a:path extrusionOk="0" h="2426" w="2614">
                  <a:moveTo>
                    <a:pt x="1099" y="1"/>
                  </a:moveTo>
                  <a:lnTo>
                    <a:pt x="0" y="1175"/>
                  </a:lnTo>
                  <a:lnTo>
                    <a:pt x="568" y="2425"/>
                  </a:lnTo>
                  <a:lnTo>
                    <a:pt x="1440" y="2425"/>
                  </a:lnTo>
                  <a:lnTo>
                    <a:pt x="2614" y="708"/>
                  </a:lnTo>
                  <a:lnTo>
                    <a:pt x="10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8"/>
            <p:cNvSpPr/>
            <p:nvPr/>
          </p:nvSpPr>
          <p:spPr>
            <a:xfrm>
              <a:off x="6168100" y="3083025"/>
              <a:ext cx="108300" cy="173650"/>
            </a:xfrm>
            <a:custGeom>
              <a:rect b="b" l="l" r="r" t="t"/>
              <a:pathLst>
                <a:path extrusionOk="0" h="6946" w="4332">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p:nvPr/>
          </p:nvSpPr>
          <p:spPr>
            <a:xfrm>
              <a:off x="6241950" y="3244650"/>
              <a:ext cx="111475" cy="160375"/>
            </a:xfrm>
            <a:custGeom>
              <a:rect b="b" l="l" r="r" t="t"/>
              <a:pathLst>
                <a:path extrusionOk="0" h="6415" w="4459">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8"/>
            <p:cNvSpPr/>
            <p:nvPr/>
          </p:nvSpPr>
          <p:spPr>
            <a:xfrm>
              <a:off x="6323400" y="2434950"/>
              <a:ext cx="220375" cy="347575"/>
            </a:xfrm>
            <a:custGeom>
              <a:rect b="b" l="l" r="r" t="t"/>
              <a:pathLst>
                <a:path extrusionOk="0" h="13903" w="8815">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8"/>
            <p:cNvSpPr/>
            <p:nvPr/>
          </p:nvSpPr>
          <p:spPr>
            <a:xfrm>
              <a:off x="6470500" y="2285950"/>
              <a:ext cx="89675" cy="141450"/>
            </a:xfrm>
            <a:custGeom>
              <a:rect b="b" l="l" r="r" t="t"/>
              <a:pathLst>
                <a:path extrusionOk="0" h="5658" w="3587">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p:nvPr/>
          </p:nvSpPr>
          <p:spPr>
            <a:xfrm>
              <a:off x="6378950" y="1950375"/>
              <a:ext cx="126300" cy="303725"/>
            </a:xfrm>
            <a:custGeom>
              <a:rect b="b" l="l" r="r" t="t"/>
              <a:pathLst>
                <a:path extrusionOk="0" h="12149" w="5052">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p:nvPr/>
          </p:nvSpPr>
          <p:spPr>
            <a:xfrm>
              <a:off x="5626075" y="893825"/>
              <a:ext cx="145875" cy="113350"/>
            </a:xfrm>
            <a:custGeom>
              <a:rect b="b" l="l" r="r" t="t"/>
              <a:pathLst>
                <a:path extrusionOk="0" h="4534" w="5835">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8"/>
            <p:cNvSpPr/>
            <p:nvPr/>
          </p:nvSpPr>
          <p:spPr>
            <a:xfrm>
              <a:off x="5828725" y="897925"/>
              <a:ext cx="80850" cy="36650"/>
            </a:xfrm>
            <a:custGeom>
              <a:rect b="b" l="l" r="r" t="t"/>
              <a:pathLst>
                <a:path extrusionOk="0" h="1466" w="3234">
                  <a:moveTo>
                    <a:pt x="1" y="1"/>
                  </a:moveTo>
                  <a:lnTo>
                    <a:pt x="885" y="1465"/>
                  </a:lnTo>
                  <a:lnTo>
                    <a:pt x="3233" y="733"/>
                  </a:lnTo>
                  <a:lnTo>
                    <a:pt x="23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8"/>
            <p:cNvSpPr/>
            <p:nvPr/>
          </p:nvSpPr>
          <p:spPr>
            <a:xfrm>
              <a:off x="5765925" y="1013475"/>
              <a:ext cx="80825" cy="48625"/>
            </a:xfrm>
            <a:custGeom>
              <a:rect b="b" l="l" r="r" t="t"/>
              <a:pathLst>
                <a:path extrusionOk="0" h="1945" w="3233">
                  <a:moveTo>
                    <a:pt x="0" y="0"/>
                  </a:moveTo>
                  <a:lnTo>
                    <a:pt x="871" y="1945"/>
                  </a:lnTo>
                  <a:lnTo>
                    <a:pt x="3233" y="972"/>
                  </a:lnTo>
                  <a:lnTo>
                    <a:pt x="1616" y="164"/>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8"/>
            <p:cNvSpPr/>
            <p:nvPr/>
          </p:nvSpPr>
          <p:spPr>
            <a:xfrm>
              <a:off x="4952100" y="890350"/>
              <a:ext cx="78950" cy="112725"/>
            </a:xfrm>
            <a:custGeom>
              <a:rect b="b" l="l" r="r" t="t"/>
              <a:pathLst>
                <a:path extrusionOk="0" h="4509" w="3158">
                  <a:moveTo>
                    <a:pt x="1" y="0"/>
                  </a:moveTo>
                  <a:lnTo>
                    <a:pt x="1" y="1882"/>
                  </a:lnTo>
                  <a:lnTo>
                    <a:pt x="960" y="4508"/>
                  </a:lnTo>
                  <a:lnTo>
                    <a:pt x="3157" y="2576"/>
                  </a:lnTo>
                  <a:lnTo>
                    <a:pt x="3157" y="1251"/>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8"/>
            <p:cNvSpPr/>
            <p:nvPr/>
          </p:nvSpPr>
          <p:spPr>
            <a:xfrm>
              <a:off x="4770275" y="799125"/>
              <a:ext cx="164800" cy="161950"/>
            </a:xfrm>
            <a:custGeom>
              <a:rect b="b" l="l" r="r" t="t"/>
              <a:pathLst>
                <a:path extrusionOk="0" h="6478" w="6592">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8"/>
            <p:cNvSpPr/>
            <p:nvPr/>
          </p:nvSpPr>
          <p:spPr>
            <a:xfrm>
              <a:off x="4392100" y="1174150"/>
              <a:ext cx="165750" cy="386075"/>
            </a:xfrm>
            <a:custGeom>
              <a:rect b="b" l="l" r="r" t="t"/>
              <a:pathLst>
                <a:path extrusionOk="0" h="15443" w="663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p:nvPr/>
          </p:nvSpPr>
          <p:spPr>
            <a:xfrm>
              <a:off x="3327950" y="2153675"/>
              <a:ext cx="78950" cy="116200"/>
            </a:xfrm>
            <a:custGeom>
              <a:rect b="b" l="l" r="r" t="t"/>
              <a:pathLst>
                <a:path extrusionOk="0" h="4648" w="3158">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8"/>
            <p:cNvSpPr/>
            <p:nvPr/>
          </p:nvSpPr>
          <p:spPr>
            <a:xfrm>
              <a:off x="3404025" y="2057075"/>
              <a:ext cx="144925" cy="252250"/>
            </a:xfrm>
            <a:custGeom>
              <a:rect b="b" l="l" r="r" t="t"/>
              <a:pathLst>
                <a:path extrusionOk="0" h="10090" w="5797">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8"/>
            <p:cNvSpPr/>
            <p:nvPr/>
          </p:nvSpPr>
          <p:spPr>
            <a:xfrm>
              <a:off x="3658775" y="1084500"/>
              <a:ext cx="236775" cy="215300"/>
            </a:xfrm>
            <a:custGeom>
              <a:rect b="b" l="l" r="r" t="t"/>
              <a:pathLst>
                <a:path extrusionOk="0" h="8612" w="9471">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8"/>
            <p:cNvSpPr/>
            <p:nvPr/>
          </p:nvSpPr>
          <p:spPr>
            <a:xfrm>
              <a:off x="3780950" y="1045975"/>
              <a:ext cx="134825" cy="91250"/>
            </a:xfrm>
            <a:custGeom>
              <a:rect b="b" l="l" r="r" t="t"/>
              <a:pathLst>
                <a:path extrusionOk="0" h="3650" w="5393">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8"/>
            <p:cNvSpPr/>
            <p:nvPr/>
          </p:nvSpPr>
          <p:spPr>
            <a:xfrm>
              <a:off x="3098775" y="1751200"/>
              <a:ext cx="166375" cy="133550"/>
            </a:xfrm>
            <a:custGeom>
              <a:rect b="b" l="l" r="r" t="t"/>
              <a:pathLst>
                <a:path extrusionOk="0" h="5342" w="6655">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p:nvPr/>
          </p:nvSpPr>
          <p:spPr>
            <a:xfrm>
              <a:off x="3793250" y="2636350"/>
              <a:ext cx="57175" cy="35700"/>
            </a:xfrm>
            <a:custGeom>
              <a:rect b="b" l="l" r="r" t="t"/>
              <a:pathLst>
                <a:path extrusionOk="0" h="1428" w="2287">
                  <a:moveTo>
                    <a:pt x="1743" y="0"/>
                  </a:moveTo>
                  <a:lnTo>
                    <a:pt x="1" y="480"/>
                  </a:lnTo>
                  <a:lnTo>
                    <a:pt x="2286" y="1427"/>
                  </a:lnTo>
                  <a:lnTo>
                    <a:pt x="2286" y="1427"/>
                  </a:lnTo>
                  <a:lnTo>
                    <a:pt x="17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
            <p:cNvSpPr/>
            <p:nvPr/>
          </p:nvSpPr>
          <p:spPr>
            <a:xfrm>
              <a:off x="3702975" y="2517025"/>
              <a:ext cx="43275" cy="68200"/>
            </a:xfrm>
            <a:custGeom>
              <a:rect b="b" l="l" r="r" t="t"/>
              <a:pathLst>
                <a:path extrusionOk="0" h="2728" w="1731">
                  <a:moveTo>
                    <a:pt x="733" y="0"/>
                  </a:moveTo>
                  <a:cubicBezTo>
                    <a:pt x="493" y="164"/>
                    <a:pt x="0" y="1288"/>
                    <a:pt x="0" y="1288"/>
                  </a:cubicBezTo>
                  <a:lnTo>
                    <a:pt x="695" y="2728"/>
                  </a:lnTo>
                  <a:lnTo>
                    <a:pt x="1730" y="2728"/>
                  </a:lnTo>
                  <a:lnTo>
                    <a:pt x="7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p:cNvSpPr/>
            <p:nvPr/>
          </p:nvSpPr>
          <p:spPr>
            <a:xfrm>
              <a:off x="3696975" y="2570375"/>
              <a:ext cx="25275" cy="78000"/>
            </a:xfrm>
            <a:custGeom>
              <a:rect b="b" l="l" r="r" t="t"/>
              <a:pathLst>
                <a:path extrusionOk="0" h="3120" w="1011">
                  <a:moveTo>
                    <a:pt x="455" y="0"/>
                  </a:moveTo>
                  <a:lnTo>
                    <a:pt x="1" y="1402"/>
                  </a:lnTo>
                  <a:lnTo>
                    <a:pt x="581" y="3119"/>
                  </a:lnTo>
                  <a:lnTo>
                    <a:pt x="1011" y="3119"/>
                  </a:lnTo>
                  <a:lnTo>
                    <a:pt x="1011" y="278"/>
                  </a:lnTo>
                  <a:lnTo>
                    <a:pt x="4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8"/>
            <p:cNvSpPr/>
            <p:nvPr/>
          </p:nvSpPr>
          <p:spPr>
            <a:xfrm>
              <a:off x="4360850" y="1623350"/>
              <a:ext cx="47375" cy="27475"/>
            </a:xfrm>
            <a:custGeom>
              <a:rect b="b" l="l" r="r" t="t"/>
              <a:pathLst>
                <a:path extrusionOk="0" h="1099" w="1895">
                  <a:moveTo>
                    <a:pt x="0" y="0"/>
                  </a:moveTo>
                  <a:lnTo>
                    <a:pt x="556" y="1099"/>
                  </a:lnTo>
                  <a:lnTo>
                    <a:pt x="1326" y="947"/>
                  </a:lnTo>
                  <a:lnTo>
                    <a:pt x="18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8"/>
            <p:cNvSpPr/>
            <p:nvPr/>
          </p:nvSpPr>
          <p:spPr>
            <a:xfrm>
              <a:off x="2445000" y="785850"/>
              <a:ext cx="922425" cy="1196450"/>
            </a:xfrm>
            <a:custGeom>
              <a:rect b="b" l="l" r="r" t="t"/>
              <a:pathLst>
                <a:path extrusionOk="0" h="47858" w="36897">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8"/>
            <p:cNvSpPr/>
            <p:nvPr/>
          </p:nvSpPr>
          <p:spPr>
            <a:xfrm>
              <a:off x="2067150" y="740400"/>
              <a:ext cx="667350" cy="530050"/>
            </a:xfrm>
            <a:custGeom>
              <a:rect b="b" l="l" r="r" t="t"/>
              <a:pathLst>
                <a:path extrusionOk="0" h="21202" w="26694">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8"/>
            <p:cNvSpPr/>
            <p:nvPr/>
          </p:nvSpPr>
          <p:spPr>
            <a:xfrm>
              <a:off x="2007475" y="1152350"/>
              <a:ext cx="49275" cy="59075"/>
            </a:xfrm>
            <a:custGeom>
              <a:rect b="b" l="l" r="r" t="t"/>
              <a:pathLst>
                <a:path extrusionOk="0" h="2363" w="1971">
                  <a:moveTo>
                    <a:pt x="1339" y="1"/>
                  </a:moveTo>
                  <a:cubicBezTo>
                    <a:pt x="1023" y="241"/>
                    <a:pt x="1" y="1554"/>
                    <a:pt x="1" y="1554"/>
                  </a:cubicBezTo>
                  <a:lnTo>
                    <a:pt x="1339" y="2362"/>
                  </a:lnTo>
                  <a:lnTo>
                    <a:pt x="1970" y="1188"/>
                  </a:lnTo>
                  <a:lnTo>
                    <a:pt x="13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8"/>
            <p:cNvSpPr/>
            <p:nvPr/>
          </p:nvSpPr>
          <p:spPr>
            <a:xfrm>
              <a:off x="2092700" y="954125"/>
              <a:ext cx="54950" cy="101675"/>
            </a:xfrm>
            <a:custGeom>
              <a:rect b="b" l="l" r="r" t="t"/>
              <a:pathLst>
                <a:path extrusionOk="0" h="4067" w="2198">
                  <a:moveTo>
                    <a:pt x="1125" y="0"/>
                  </a:moveTo>
                  <a:lnTo>
                    <a:pt x="1" y="2096"/>
                  </a:lnTo>
                  <a:lnTo>
                    <a:pt x="455" y="4066"/>
                  </a:lnTo>
                  <a:lnTo>
                    <a:pt x="847" y="4066"/>
                  </a:lnTo>
                  <a:lnTo>
                    <a:pt x="847" y="2488"/>
                  </a:lnTo>
                  <a:lnTo>
                    <a:pt x="2198" y="1717"/>
                  </a:lnTo>
                  <a:lnTo>
                    <a:pt x="11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8"/>
            <p:cNvSpPr/>
            <p:nvPr/>
          </p:nvSpPr>
          <p:spPr>
            <a:xfrm>
              <a:off x="1999575" y="874575"/>
              <a:ext cx="83050" cy="141750"/>
            </a:xfrm>
            <a:custGeom>
              <a:rect b="b" l="l" r="r" t="t"/>
              <a:pathLst>
                <a:path extrusionOk="0" h="5670" w="3322">
                  <a:moveTo>
                    <a:pt x="796" y="0"/>
                  </a:moveTo>
                  <a:lnTo>
                    <a:pt x="796" y="1882"/>
                  </a:lnTo>
                  <a:lnTo>
                    <a:pt x="1" y="2601"/>
                  </a:lnTo>
                  <a:lnTo>
                    <a:pt x="1264" y="4407"/>
                  </a:lnTo>
                  <a:lnTo>
                    <a:pt x="1617" y="5670"/>
                  </a:lnTo>
                  <a:lnTo>
                    <a:pt x="3322" y="2286"/>
                  </a:lnTo>
                  <a:lnTo>
                    <a:pt x="3322" y="631"/>
                  </a:lnTo>
                  <a:lnTo>
                    <a:pt x="7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8"/>
            <p:cNvSpPr/>
            <p:nvPr/>
          </p:nvSpPr>
          <p:spPr>
            <a:xfrm>
              <a:off x="1924775" y="1047875"/>
              <a:ext cx="106400" cy="104500"/>
            </a:xfrm>
            <a:custGeom>
              <a:rect b="b" l="l" r="r" t="t"/>
              <a:pathLst>
                <a:path extrusionOk="0" h="4180" w="4256">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8"/>
            <p:cNvSpPr/>
            <p:nvPr/>
          </p:nvSpPr>
          <p:spPr>
            <a:xfrm>
              <a:off x="1706650" y="1016300"/>
              <a:ext cx="192575" cy="136400"/>
            </a:xfrm>
            <a:custGeom>
              <a:rect b="b" l="l" r="r" t="t"/>
              <a:pathLst>
                <a:path extrusionOk="0" h="5456" w="7703">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8"/>
            <p:cNvSpPr/>
            <p:nvPr/>
          </p:nvSpPr>
          <p:spPr>
            <a:xfrm>
              <a:off x="1640975" y="919700"/>
              <a:ext cx="161975" cy="96625"/>
            </a:xfrm>
            <a:custGeom>
              <a:rect b="b" l="l" r="r" t="t"/>
              <a:pathLst>
                <a:path extrusionOk="0" h="3865" w="6479">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8"/>
            <p:cNvSpPr/>
            <p:nvPr/>
          </p:nvSpPr>
          <p:spPr>
            <a:xfrm>
              <a:off x="1843950" y="961050"/>
              <a:ext cx="72950" cy="40125"/>
            </a:xfrm>
            <a:custGeom>
              <a:rect b="b" l="l" r="r" t="t"/>
              <a:pathLst>
                <a:path extrusionOk="0" h="1605" w="2918">
                  <a:moveTo>
                    <a:pt x="392" y="1"/>
                  </a:moveTo>
                  <a:lnTo>
                    <a:pt x="1" y="594"/>
                  </a:lnTo>
                  <a:lnTo>
                    <a:pt x="1024" y="1605"/>
                  </a:lnTo>
                  <a:lnTo>
                    <a:pt x="2211" y="670"/>
                  </a:lnTo>
                  <a:lnTo>
                    <a:pt x="29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8"/>
            <p:cNvSpPr/>
            <p:nvPr/>
          </p:nvSpPr>
          <p:spPr>
            <a:xfrm>
              <a:off x="1900150" y="882450"/>
              <a:ext cx="40425" cy="51500"/>
            </a:xfrm>
            <a:custGeom>
              <a:rect b="b" l="l" r="r" t="t"/>
              <a:pathLst>
                <a:path extrusionOk="0" h="2060" w="1617">
                  <a:moveTo>
                    <a:pt x="354" y="1"/>
                  </a:moveTo>
                  <a:lnTo>
                    <a:pt x="0" y="708"/>
                  </a:lnTo>
                  <a:lnTo>
                    <a:pt x="695" y="1137"/>
                  </a:lnTo>
                  <a:lnTo>
                    <a:pt x="1351" y="2059"/>
                  </a:lnTo>
                  <a:lnTo>
                    <a:pt x="1617" y="1339"/>
                  </a:lnTo>
                  <a:lnTo>
                    <a:pt x="1617" y="316"/>
                  </a:lnTo>
                  <a:lnTo>
                    <a:pt x="3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8"/>
            <p:cNvSpPr/>
            <p:nvPr/>
          </p:nvSpPr>
          <p:spPr>
            <a:xfrm>
              <a:off x="1439900" y="1099950"/>
              <a:ext cx="185325" cy="192275"/>
            </a:xfrm>
            <a:custGeom>
              <a:rect b="b" l="l" r="r" t="t"/>
              <a:pathLst>
                <a:path extrusionOk="0" h="7691" w="7413">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8"/>
            <p:cNvSpPr/>
            <p:nvPr/>
          </p:nvSpPr>
          <p:spPr>
            <a:xfrm>
              <a:off x="1514700" y="1211400"/>
              <a:ext cx="329275" cy="270225"/>
            </a:xfrm>
            <a:custGeom>
              <a:rect b="b" l="l" r="r" t="t"/>
              <a:pathLst>
                <a:path extrusionOk="0" h="10809" w="13171">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8"/>
            <p:cNvSpPr/>
            <p:nvPr/>
          </p:nvSpPr>
          <p:spPr>
            <a:xfrm>
              <a:off x="1843950" y="1219275"/>
              <a:ext cx="96625" cy="163875"/>
            </a:xfrm>
            <a:custGeom>
              <a:rect b="b" l="l" r="r" t="t"/>
              <a:pathLst>
                <a:path extrusionOk="0" h="6555" w="3865">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8"/>
            <p:cNvSpPr/>
            <p:nvPr/>
          </p:nvSpPr>
          <p:spPr>
            <a:xfrm>
              <a:off x="1794700" y="1458875"/>
              <a:ext cx="74850" cy="69800"/>
            </a:xfrm>
            <a:custGeom>
              <a:rect b="b" l="l" r="r" t="t"/>
              <a:pathLst>
                <a:path extrusionOk="0" h="2792" w="2994">
                  <a:moveTo>
                    <a:pt x="1971" y="1"/>
                  </a:moveTo>
                  <a:lnTo>
                    <a:pt x="872" y="847"/>
                  </a:lnTo>
                  <a:lnTo>
                    <a:pt x="1" y="1465"/>
                  </a:lnTo>
                  <a:lnTo>
                    <a:pt x="1504" y="2791"/>
                  </a:lnTo>
                  <a:lnTo>
                    <a:pt x="2994" y="2791"/>
                  </a:lnTo>
                  <a:lnTo>
                    <a:pt x="197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8"/>
            <p:cNvSpPr/>
            <p:nvPr/>
          </p:nvSpPr>
          <p:spPr>
            <a:xfrm>
              <a:off x="1940550" y="1654925"/>
              <a:ext cx="124725" cy="149650"/>
            </a:xfrm>
            <a:custGeom>
              <a:rect b="b" l="l" r="r" t="t"/>
              <a:pathLst>
                <a:path extrusionOk="0" h="5986" w="4989">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8"/>
            <p:cNvSpPr/>
            <p:nvPr/>
          </p:nvSpPr>
          <p:spPr>
            <a:xfrm>
              <a:off x="2019475" y="1292525"/>
              <a:ext cx="410075" cy="583375"/>
            </a:xfrm>
            <a:custGeom>
              <a:rect b="b" l="l" r="r" t="t"/>
              <a:pathLst>
                <a:path extrusionOk="0" h="23335" w="16403">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8"/>
            <p:cNvSpPr/>
            <p:nvPr/>
          </p:nvSpPr>
          <p:spPr>
            <a:xfrm>
              <a:off x="2342725" y="2272700"/>
              <a:ext cx="102300" cy="109875"/>
            </a:xfrm>
            <a:custGeom>
              <a:rect b="b" l="l" r="r" t="t"/>
              <a:pathLst>
                <a:path extrusionOk="0" h="4395" w="4092">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8"/>
            <p:cNvSpPr/>
            <p:nvPr/>
          </p:nvSpPr>
          <p:spPr>
            <a:xfrm>
              <a:off x="1713900" y="3010725"/>
              <a:ext cx="224775" cy="69925"/>
            </a:xfrm>
            <a:custGeom>
              <a:rect b="b" l="l" r="r" t="t"/>
              <a:pathLst>
                <a:path extrusionOk="0" h="2797" w="8991">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8"/>
            <p:cNvSpPr/>
            <p:nvPr/>
          </p:nvSpPr>
          <p:spPr>
            <a:xfrm>
              <a:off x="1938650" y="3067875"/>
              <a:ext cx="120300" cy="55275"/>
            </a:xfrm>
            <a:custGeom>
              <a:rect b="b" l="l" r="r" t="t"/>
              <a:pathLst>
                <a:path extrusionOk="0" h="2211" w="4812">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8"/>
            <p:cNvSpPr/>
            <p:nvPr/>
          </p:nvSpPr>
          <p:spPr>
            <a:xfrm>
              <a:off x="1843950" y="3121225"/>
              <a:ext cx="55275" cy="29075"/>
            </a:xfrm>
            <a:custGeom>
              <a:rect b="b" l="l" r="r" t="t"/>
              <a:pathLst>
                <a:path extrusionOk="0" h="1163" w="2211">
                  <a:moveTo>
                    <a:pt x="1" y="0"/>
                  </a:moveTo>
                  <a:lnTo>
                    <a:pt x="1226" y="1162"/>
                  </a:lnTo>
                  <a:lnTo>
                    <a:pt x="2211" y="278"/>
                  </a:lnTo>
                  <a:lnTo>
                    <a:pt x="16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8"/>
            <p:cNvSpPr/>
            <p:nvPr/>
          </p:nvSpPr>
          <p:spPr>
            <a:xfrm>
              <a:off x="2090500" y="3105425"/>
              <a:ext cx="65050" cy="33175"/>
            </a:xfrm>
            <a:custGeom>
              <a:rect b="b" l="l" r="r" t="t"/>
              <a:pathLst>
                <a:path extrusionOk="0" h="1327" w="2602">
                  <a:moveTo>
                    <a:pt x="0" y="1"/>
                  </a:moveTo>
                  <a:lnTo>
                    <a:pt x="468" y="1327"/>
                  </a:lnTo>
                  <a:lnTo>
                    <a:pt x="2602" y="65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8"/>
            <p:cNvSpPr/>
            <p:nvPr/>
          </p:nvSpPr>
          <p:spPr>
            <a:xfrm>
              <a:off x="241275" y="1079650"/>
              <a:ext cx="2559200" cy="3887025"/>
            </a:xfrm>
            <a:custGeom>
              <a:rect b="b" l="l" r="r" t="t"/>
              <a:pathLst>
                <a:path extrusionOk="0" h="155481" w="102368">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38"/>
          <p:cNvSpPr txBox="1"/>
          <p:nvPr/>
        </p:nvSpPr>
        <p:spPr>
          <a:xfrm flipH="1">
            <a:off x="282750" y="1072775"/>
            <a:ext cx="3492300" cy="23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202122"/>
                </a:solidFill>
                <a:highlight>
                  <a:srgbClr val="FFFFFF"/>
                </a:highlight>
              </a:rPr>
              <a:t>Bratislava</a:t>
            </a:r>
            <a:r>
              <a:rPr lang="en" sz="1200">
                <a:solidFill>
                  <a:srgbClr val="202122"/>
                </a:solidFill>
                <a:highlight>
                  <a:srgbClr val="FFFFFF"/>
                </a:highlight>
              </a:rPr>
              <a:t> i</a:t>
            </a:r>
            <a:r>
              <a:rPr lang="en" sz="1200">
                <a:solidFill>
                  <a:schemeClr val="dk1"/>
                </a:solidFill>
                <a:highlight>
                  <a:srgbClr val="FFFFFF"/>
                </a:highlight>
              </a:rPr>
              <a:t>s the </a:t>
            </a:r>
            <a:r>
              <a:rPr lang="en" sz="1200">
                <a:solidFill>
                  <a:schemeClr val="dk1"/>
                </a:solidFill>
                <a:highlight>
                  <a:srgbClr val="FFFFFF"/>
                </a:highlight>
                <a:uFill>
                  <a:noFill/>
                </a:uFill>
                <a:hlinkClick r:id="rId3">
                  <a:extLst>
                    <a:ext uri="{A12FA001-AC4F-418D-AE19-62706E023703}">
                      <ahyp:hlinkClr val="tx"/>
                    </a:ext>
                  </a:extLst>
                </a:hlinkClick>
              </a:rPr>
              <a:t>capital</a:t>
            </a:r>
            <a:r>
              <a:rPr lang="en" sz="1200">
                <a:solidFill>
                  <a:schemeClr val="dk1"/>
                </a:solidFill>
                <a:highlight>
                  <a:srgbClr val="FFFFFF"/>
                </a:highlight>
              </a:rPr>
              <a:t> and largest city of the </a:t>
            </a:r>
            <a:r>
              <a:rPr lang="en" sz="1200">
                <a:solidFill>
                  <a:schemeClr val="dk1"/>
                </a:solidFill>
                <a:highlight>
                  <a:srgbClr val="FFFFFF"/>
                </a:highlight>
                <a:uFill>
                  <a:noFill/>
                </a:uFill>
                <a:hlinkClick r:id="rId4">
                  <a:extLst>
                    <a:ext uri="{A12FA001-AC4F-418D-AE19-62706E023703}">
                      <ahyp:hlinkClr val="tx"/>
                    </a:ext>
                  </a:extLst>
                </a:hlinkClick>
              </a:rPr>
              <a:t>Slovak Republic</a:t>
            </a:r>
            <a:r>
              <a:rPr lang="en" sz="1200">
                <a:solidFill>
                  <a:schemeClr val="dk1"/>
                </a:solidFill>
                <a:highlight>
                  <a:srgbClr val="FFFFFF"/>
                </a:highlight>
              </a:rPr>
              <a:t> and the fourth largest of all </a:t>
            </a:r>
            <a:r>
              <a:rPr lang="en" sz="1200">
                <a:solidFill>
                  <a:schemeClr val="dk1"/>
                </a:solidFill>
                <a:highlight>
                  <a:srgbClr val="FFFFFF"/>
                </a:highlight>
                <a:uFill>
                  <a:noFill/>
                </a:uFill>
                <a:hlinkClick r:id="rId5">
                  <a:extLst>
                    <a:ext uri="{A12FA001-AC4F-418D-AE19-62706E023703}">
                      <ahyp:hlinkClr val="tx"/>
                    </a:ext>
                  </a:extLst>
                </a:hlinkClick>
              </a:rPr>
              <a:t>cities on the river Danube</a:t>
            </a:r>
            <a:r>
              <a:rPr lang="en" sz="1200">
                <a:solidFill>
                  <a:schemeClr val="dk1"/>
                </a:solidFill>
                <a:highlight>
                  <a:srgbClr val="FFFFFF"/>
                </a:highlight>
              </a:rPr>
              <a:t>. Officially, the population of the city is about 475,000; however, some sources estimate daily number of people moving around the city based on mobile phone </a:t>
            </a:r>
            <a:r>
              <a:rPr lang="en" sz="1200">
                <a:solidFill>
                  <a:schemeClr val="dk1"/>
                </a:solidFill>
                <a:highlight>
                  <a:srgbClr val="FFFFFF"/>
                </a:highlight>
                <a:uFill>
                  <a:noFill/>
                </a:uFill>
                <a:hlinkClick r:id="rId6">
                  <a:extLst>
                    <a:ext uri="{A12FA001-AC4F-418D-AE19-62706E023703}">
                      <ahyp:hlinkClr val="tx"/>
                    </a:ext>
                  </a:extLst>
                </a:hlinkClick>
              </a:rPr>
              <a:t>SIM cards</a:t>
            </a:r>
            <a:r>
              <a:rPr lang="en" sz="1200">
                <a:solidFill>
                  <a:schemeClr val="dk1"/>
                </a:solidFill>
                <a:highlight>
                  <a:srgbClr val="FFFFFF"/>
                </a:highlight>
              </a:rPr>
              <a:t> is more than 570,000. Bratislava is in southwestern Slovakia at the foot of the </a:t>
            </a:r>
            <a:r>
              <a:rPr lang="en" sz="1200">
                <a:solidFill>
                  <a:schemeClr val="dk1"/>
                </a:solidFill>
                <a:highlight>
                  <a:srgbClr val="FFFFFF"/>
                </a:highlight>
                <a:uFill>
                  <a:noFill/>
                </a:uFill>
                <a:hlinkClick r:id="rId7">
                  <a:extLst>
                    <a:ext uri="{A12FA001-AC4F-418D-AE19-62706E023703}">
                      <ahyp:hlinkClr val="tx"/>
                    </a:ext>
                  </a:extLst>
                </a:hlinkClick>
              </a:rPr>
              <a:t>Little Carpathians</a:t>
            </a:r>
            <a:r>
              <a:rPr lang="en" sz="1200">
                <a:solidFill>
                  <a:schemeClr val="dk1"/>
                </a:solidFill>
                <a:highlight>
                  <a:srgbClr val="FFFFFF"/>
                </a:highlight>
              </a:rPr>
              <a:t>, occupying both banks of the </a:t>
            </a:r>
            <a:r>
              <a:rPr lang="en" sz="1200">
                <a:solidFill>
                  <a:schemeClr val="dk1"/>
                </a:solidFill>
                <a:highlight>
                  <a:srgbClr val="FFFFFF"/>
                </a:highlight>
                <a:uFill>
                  <a:noFill/>
                </a:uFill>
                <a:hlinkClick r:id="rId8">
                  <a:extLst>
                    <a:ext uri="{A12FA001-AC4F-418D-AE19-62706E023703}">
                      <ahyp:hlinkClr val="tx"/>
                    </a:ext>
                  </a:extLst>
                </a:hlinkClick>
              </a:rPr>
              <a:t>Danube</a:t>
            </a:r>
            <a:r>
              <a:rPr lang="en" sz="1200">
                <a:solidFill>
                  <a:schemeClr val="dk1"/>
                </a:solidFill>
                <a:highlight>
                  <a:srgbClr val="FFFFFF"/>
                </a:highlight>
              </a:rPr>
              <a:t> and the left bank of the </a:t>
            </a:r>
            <a:r>
              <a:rPr lang="en" sz="1200">
                <a:solidFill>
                  <a:schemeClr val="dk1"/>
                </a:solidFill>
                <a:highlight>
                  <a:srgbClr val="FFFFFF"/>
                </a:highlight>
                <a:uFill>
                  <a:noFill/>
                </a:uFill>
                <a:hlinkClick r:id="rId9">
                  <a:extLst>
                    <a:ext uri="{A12FA001-AC4F-418D-AE19-62706E023703}">
                      <ahyp:hlinkClr val="tx"/>
                    </a:ext>
                  </a:extLst>
                </a:hlinkClick>
              </a:rPr>
              <a:t>River Morava</a:t>
            </a:r>
            <a:r>
              <a:rPr lang="en" sz="1200">
                <a:solidFill>
                  <a:schemeClr val="dk1"/>
                </a:solidFill>
                <a:highlight>
                  <a:srgbClr val="FFFFFF"/>
                </a:highlight>
              </a:rPr>
              <a:t>. Bordering </a:t>
            </a:r>
            <a:r>
              <a:rPr lang="en" sz="1200">
                <a:solidFill>
                  <a:schemeClr val="dk1"/>
                </a:solidFill>
                <a:highlight>
                  <a:srgbClr val="FFFFFF"/>
                </a:highlight>
                <a:uFill>
                  <a:noFill/>
                </a:uFill>
                <a:hlinkClick r:id="rId10">
                  <a:extLst>
                    <a:ext uri="{A12FA001-AC4F-418D-AE19-62706E023703}">
                      <ahyp:hlinkClr val="tx"/>
                    </a:ext>
                  </a:extLst>
                </a:hlinkClick>
              </a:rPr>
              <a:t>Austria</a:t>
            </a:r>
            <a:r>
              <a:rPr lang="en" sz="1200">
                <a:solidFill>
                  <a:schemeClr val="dk1"/>
                </a:solidFill>
                <a:highlight>
                  <a:srgbClr val="FFFFFF"/>
                </a:highlight>
              </a:rPr>
              <a:t> and </a:t>
            </a:r>
            <a:r>
              <a:rPr lang="en" sz="1200">
                <a:solidFill>
                  <a:schemeClr val="dk1"/>
                </a:solidFill>
                <a:highlight>
                  <a:srgbClr val="FFFFFF"/>
                </a:highlight>
                <a:uFill>
                  <a:noFill/>
                </a:uFill>
                <a:hlinkClick r:id="rId11">
                  <a:extLst>
                    <a:ext uri="{A12FA001-AC4F-418D-AE19-62706E023703}">
                      <ahyp:hlinkClr val="tx"/>
                    </a:ext>
                  </a:extLst>
                </a:hlinkClick>
              </a:rPr>
              <a:t>Hungary</a:t>
            </a:r>
            <a:r>
              <a:rPr lang="en" sz="1200">
                <a:solidFill>
                  <a:schemeClr val="dk1"/>
                </a:solidFill>
                <a:highlight>
                  <a:srgbClr val="FFFFFF"/>
                </a:highlight>
              </a:rPr>
              <a:t>, it is the only national capital to border two </a:t>
            </a:r>
            <a:r>
              <a:rPr lang="en" sz="1200">
                <a:solidFill>
                  <a:schemeClr val="dk1"/>
                </a:solidFill>
                <a:highlight>
                  <a:srgbClr val="FFFFFF"/>
                </a:highlight>
                <a:uFill>
                  <a:noFill/>
                </a:uFill>
                <a:hlinkClick r:id="rId12">
                  <a:extLst>
                    <a:ext uri="{A12FA001-AC4F-418D-AE19-62706E023703}">
                      <ahyp:hlinkClr val="tx"/>
                    </a:ext>
                  </a:extLst>
                </a:hlinkClick>
              </a:rPr>
              <a:t>sovereign states</a:t>
            </a:r>
            <a:r>
              <a:rPr lang="en" sz="1200">
                <a:solidFill>
                  <a:schemeClr val="dk1"/>
                </a:solidFill>
                <a:highlight>
                  <a:srgbClr val="FFFFFF"/>
                </a:highlight>
              </a:rPr>
              <a:t>.</a:t>
            </a:r>
            <a:endParaRPr sz="1500">
              <a:solidFill>
                <a:schemeClr val="dk1"/>
              </a:solidFill>
              <a:latin typeface="Chivo"/>
              <a:ea typeface="Chivo"/>
              <a:cs typeface="Chivo"/>
              <a:sym typeface="Chivo"/>
            </a:endParaRPr>
          </a:p>
        </p:txBody>
      </p:sp>
      <p:cxnSp>
        <p:nvCxnSpPr>
          <p:cNvPr id="501" name="Google Shape;501;p38"/>
          <p:cNvCxnSpPr/>
          <p:nvPr/>
        </p:nvCxnSpPr>
        <p:spPr>
          <a:xfrm>
            <a:off x="2981250" y="2222250"/>
            <a:ext cx="3181500" cy="404700"/>
          </a:xfrm>
          <a:prstGeom prst="curvedConnector3">
            <a:avLst>
              <a:gd fmla="val 50000" name="adj1"/>
            </a:avLst>
          </a:prstGeom>
          <a:noFill/>
          <a:ln cap="flat" cmpd="sng" w="19050">
            <a:solidFill>
              <a:srgbClr val="191919"/>
            </a:solidFill>
            <a:prstDash val="solid"/>
            <a:round/>
            <a:headEnd len="med" w="med" type="none"/>
            <a:tailEnd len="med" w="med" type="oval"/>
          </a:ln>
        </p:spPr>
      </p:cxnSp>
      <p:pic>
        <p:nvPicPr>
          <p:cNvPr id="502" name="Google Shape;502;p38"/>
          <p:cNvPicPr preferRelativeResize="0"/>
          <p:nvPr/>
        </p:nvPicPr>
        <p:blipFill>
          <a:blip r:embed="rId13">
            <a:alphaModFix/>
          </a:blip>
          <a:stretch>
            <a:fillRect/>
          </a:stretch>
        </p:blipFill>
        <p:spPr>
          <a:xfrm flipH="1" rot="7960074">
            <a:off x="3743599" y="2916490"/>
            <a:ext cx="2143151" cy="44146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9"/>
          <p:cNvSpPr txBox="1"/>
          <p:nvPr>
            <p:ph type="title"/>
          </p:nvPr>
        </p:nvSpPr>
        <p:spPr>
          <a:xfrm>
            <a:off x="5266875" y="170375"/>
            <a:ext cx="2684400" cy="9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Bratislava</a:t>
            </a:r>
            <a:endParaRPr sz="3700"/>
          </a:p>
        </p:txBody>
      </p:sp>
      <p:pic>
        <p:nvPicPr>
          <p:cNvPr id="508" name="Google Shape;508;p39" title="IMG20250512204000.jpg"/>
          <p:cNvPicPr preferRelativeResize="0"/>
          <p:nvPr/>
        </p:nvPicPr>
        <p:blipFill rotWithShape="1">
          <a:blip r:embed="rId3">
            <a:alphaModFix/>
          </a:blip>
          <a:srcRect b="19605" l="0" r="0" t="17654"/>
          <a:stretch/>
        </p:blipFill>
        <p:spPr>
          <a:xfrm>
            <a:off x="152400" y="1911100"/>
            <a:ext cx="2183075" cy="3035776"/>
          </a:xfrm>
          <a:prstGeom prst="rect">
            <a:avLst/>
          </a:prstGeom>
          <a:noFill/>
          <a:ln>
            <a:noFill/>
          </a:ln>
        </p:spPr>
      </p:pic>
      <p:pic>
        <p:nvPicPr>
          <p:cNvPr id="509" name="Google Shape;509;p39" title="IMG20250513195118.jpg"/>
          <p:cNvPicPr preferRelativeResize="0"/>
          <p:nvPr/>
        </p:nvPicPr>
        <p:blipFill rotWithShape="1">
          <a:blip r:embed="rId4">
            <a:alphaModFix/>
          </a:blip>
          <a:srcRect b="26590" l="0" r="0" t="18172"/>
          <a:stretch/>
        </p:blipFill>
        <p:spPr>
          <a:xfrm>
            <a:off x="7916625" y="0"/>
            <a:ext cx="916000" cy="1117240"/>
          </a:xfrm>
          <a:prstGeom prst="rect">
            <a:avLst/>
          </a:prstGeom>
          <a:noFill/>
          <a:ln>
            <a:noFill/>
          </a:ln>
        </p:spPr>
      </p:pic>
      <p:pic>
        <p:nvPicPr>
          <p:cNvPr id="510" name="Google Shape;510;p39" title="IMG20250516124523.jpg"/>
          <p:cNvPicPr preferRelativeResize="0"/>
          <p:nvPr/>
        </p:nvPicPr>
        <p:blipFill>
          <a:blip r:embed="rId5">
            <a:alphaModFix/>
          </a:blip>
          <a:stretch>
            <a:fillRect/>
          </a:stretch>
        </p:blipFill>
        <p:spPr>
          <a:xfrm>
            <a:off x="2500975" y="1732875"/>
            <a:ext cx="1470024" cy="3258225"/>
          </a:xfrm>
          <a:prstGeom prst="rect">
            <a:avLst/>
          </a:prstGeom>
          <a:noFill/>
          <a:ln>
            <a:noFill/>
          </a:ln>
        </p:spPr>
      </p:pic>
      <p:pic>
        <p:nvPicPr>
          <p:cNvPr id="511" name="Google Shape;511;p39" title="IMG20250516112842.jpg"/>
          <p:cNvPicPr preferRelativeResize="0"/>
          <p:nvPr/>
        </p:nvPicPr>
        <p:blipFill>
          <a:blip r:embed="rId6">
            <a:alphaModFix/>
          </a:blip>
          <a:stretch>
            <a:fillRect/>
          </a:stretch>
        </p:blipFill>
        <p:spPr>
          <a:xfrm>
            <a:off x="4136500" y="1255375"/>
            <a:ext cx="1685450" cy="3735726"/>
          </a:xfrm>
          <a:prstGeom prst="rect">
            <a:avLst/>
          </a:prstGeom>
          <a:noFill/>
          <a:ln>
            <a:noFill/>
          </a:ln>
        </p:spPr>
      </p:pic>
      <p:pic>
        <p:nvPicPr>
          <p:cNvPr id="512" name="Google Shape;512;p39" title="IMG20250513193909.jpg"/>
          <p:cNvPicPr preferRelativeResize="0"/>
          <p:nvPr/>
        </p:nvPicPr>
        <p:blipFill>
          <a:blip r:embed="rId7">
            <a:alphaModFix/>
          </a:blip>
          <a:stretch>
            <a:fillRect/>
          </a:stretch>
        </p:blipFill>
        <p:spPr>
          <a:xfrm>
            <a:off x="264575" y="0"/>
            <a:ext cx="3353175" cy="1724574"/>
          </a:xfrm>
          <a:prstGeom prst="rect">
            <a:avLst/>
          </a:prstGeom>
          <a:noFill/>
          <a:ln>
            <a:noFill/>
          </a:ln>
        </p:spPr>
      </p:pic>
      <p:pic>
        <p:nvPicPr>
          <p:cNvPr id="513" name="Google Shape;513;p39" title="IMG20250513191708.jpg"/>
          <p:cNvPicPr preferRelativeResize="0"/>
          <p:nvPr/>
        </p:nvPicPr>
        <p:blipFill>
          <a:blip r:embed="rId8">
            <a:alphaModFix/>
          </a:blip>
          <a:stretch>
            <a:fillRect/>
          </a:stretch>
        </p:blipFill>
        <p:spPr>
          <a:xfrm>
            <a:off x="6064150" y="1096487"/>
            <a:ext cx="1761301" cy="39038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0"/>
          <p:cNvSpPr txBox="1"/>
          <p:nvPr>
            <p:ph idx="1" type="subTitle"/>
          </p:nvPr>
        </p:nvSpPr>
        <p:spPr>
          <a:xfrm>
            <a:off x="3483900" y="3201875"/>
            <a:ext cx="4949400" cy="1272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70 years of language teaching history</a:t>
            </a:r>
            <a:endParaRPr/>
          </a:p>
        </p:txBody>
      </p:sp>
      <p:sp>
        <p:nvSpPr>
          <p:cNvPr id="519" name="Google Shape;519;p40"/>
          <p:cNvSpPr txBox="1"/>
          <p:nvPr>
            <p:ph type="title"/>
          </p:nvPr>
        </p:nvSpPr>
        <p:spPr>
          <a:xfrm>
            <a:off x="3483800" y="1712925"/>
            <a:ext cx="4949400" cy="1420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The school</a:t>
            </a:r>
            <a:endParaRPr/>
          </a:p>
        </p:txBody>
      </p:sp>
      <p:sp>
        <p:nvSpPr>
          <p:cNvPr id="520" name="Google Shape;520;p40"/>
          <p:cNvSpPr txBox="1"/>
          <p:nvPr>
            <p:ph idx="2" type="title"/>
          </p:nvPr>
        </p:nvSpPr>
        <p:spPr>
          <a:xfrm>
            <a:off x="7031250" y="698013"/>
            <a:ext cx="1402200" cy="1014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grpSp>
        <p:nvGrpSpPr>
          <p:cNvPr id="521" name="Google Shape;521;p40"/>
          <p:cNvGrpSpPr/>
          <p:nvPr/>
        </p:nvGrpSpPr>
        <p:grpSpPr>
          <a:xfrm>
            <a:off x="1040449" y="3323191"/>
            <a:ext cx="2272732" cy="1420514"/>
            <a:chOff x="2684675" y="974650"/>
            <a:chExt cx="2519100" cy="1574500"/>
          </a:xfrm>
        </p:grpSpPr>
        <p:sp>
          <p:nvSpPr>
            <p:cNvPr id="522" name="Google Shape;522;p40"/>
            <p:cNvSpPr/>
            <p:nvPr/>
          </p:nvSpPr>
          <p:spPr>
            <a:xfrm>
              <a:off x="2912425" y="1945650"/>
              <a:ext cx="1020300" cy="274775"/>
            </a:xfrm>
            <a:custGeom>
              <a:rect b="b" l="l" r="r" t="t"/>
              <a:pathLst>
                <a:path extrusionOk="0" h="10991" w="40812">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0"/>
            <p:cNvSpPr/>
            <p:nvPr/>
          </p:nvSpPr>
          <p:spPr>
            <a:xfrm>
              <a:off x="2834875" y="1375675"/>
              <a:ext cx="1040475" cy="930750"/>
            </a:xfrm>
            <a:custGeom>
              <a:rect b="b" l="l" r="r" t="t"/>
              <a:pathLst>
                <a:path extrusionOk="0" h="37230" w="41619">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0"/>
            <p:cNvSpPr/>
            <p:nvPr/>
          </p:nvSpPr>
          <p:spPr>
            <a:xfrm>
              <a:off x="2689275" y="974650"/>
              <a:ext cx="2514500" cy="1551475"/>
            </a:xfrm>
            <a:custGeom>
              <a:rect b="b" l="l" r="r" t="t"/>
              <a:pathLst>
                <a:path extrusionOk="0" h="62059" w="10058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0"/>
            <p:cNvSpPr/>
            <p:nvPr/>
          </p:nvSpPr>
          <p:spPr>
            <a:xfrm>
              <a:off x="4118775" y="2142775"/>
              <a:ext cx="1039625" cy="151125"/>
            </a:xfrm>
            <a:custGeom>
              <a:rect b="b" l="l" r="r" t="t"/>
              <a:pathLst>
                <a:path extrusionOk="0" h="6045" w="41585">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0"/>
            <p:cNvSpPr/>
            <p:nvPr/>
          </p:nvSpPr>
          <p:spPr>
            <a:xfrm>
              <a:off x="2684675" y="1407000"/>
              <a:ext cx="2519100" cy="1142150"/>
            </a:xfrm>
            <a:custGeom>
              <a:rect b="b" l="l" r="r" t="t"/>
              <a:pathLst>
                <a:path extrusionOk="0" h="45686" w="100764">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0"/>
            <p:cNvSpPr/>
            <p:nvPr/>
          </p:nvSpPr>
          <p:spPr>
            <a:xfrm>
              <a:off x="3017850" y="1973975"/>
              <a:ext cx="59000" cy="78875"/>
            </a:xfrm>
            <a:custGeom>
              <a:rect b="b" l="l" r="r" t="t"/>
              <a:pathLst>
                <a:path extrusionOk="0" h="3155" w="236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0"/>
            <p:cNvSpPr/>
            <p:nvPr/>
          </p:nvSpPr>
          <p:spPr>
            <a:xfrm>
              <a:off x="3092050" y="1779125"/>
              <a:ext cx="900" cy="4775"/>
            </a:xfrm>
            <a:custGeom>
              <a:rect b="b" l="l" r="r" t="t"/>
              <a:pathLst>
                <a:path extrusionOk="0" h="191" w="36">
                  <a:moveTo>
                    <a:pt x="0" y="1"/>
                  </a:moveTo>
                  <a:cubicBezTo>
                    <a:pt x="12" y="114"/>
                    <a:pt x="29" y="191"/>
                    <a:pt x="33" y="191"/>
                  </a:cubicBezTo>
                  <a:cubicBezTo>
                    <a:pt x="36" y="191"/>
                    <a:pt x="29" y="135"/>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0"/>
            <p:cNvSpPr/>
            <p:nvPr/>
          </p:nvSpPr>
          <p:spPr>
            <a:xfrm>
              <a:off x="2998425" y="2019925"/>
              <a:ext cx="38975" cy="39125"/>
            </a:xfrm>
            <a:custGeom>
              <a:rect b="b" l="l" r="r" t="t"/>
              <a:pathLst>
                <a:path extrusionOk="0" h="1565" w="1559">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0"/>
            <p:cNvSpPr/>
            <p:nvPr/>
          </p:nvSpPr>
          <p:spPr>
            <a:xfrm>
              <a:off x="3072700" y="1772325"/>
              <a:ext cx="25" cy="25"/>
            </a:xfrm>
            <a:custGeom>
              <a:rect b="b" l="l" r="r" t="t"/>
              <a:pathLst>
                <a:path extrusionOk="0" h="1" w="1">
                  <a:moveTo>
                    <a:pt x="0" y="1"/>
                  </a:move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0"/>
            <p:cNvSpPr/>
            <p:nvPr/>
          </p:nvSpPr>
          <p:spPr>
            <a:xfrm>
              <a:off x="3024050" y="2031275"/>
              <a:ext cx="13100" cy="8375"/>
            </a:xfrm>
            <a:custGeom>
              <a:rect b="b" l="l" r="r" t="t"/>
              <a:pathLst>
                <a:path extrusionOk="0" h="335" w="524">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0"/>
            <p:cNvSpPr/>
            <p:nvPr/>
          </p:nvSpPr>
          <p:spPr>
            <a:xfrm>
              <a:off x="3023250" y="1762400"/>
              <a:ext cx="129500" cy="267875"/>
            </a:xfrm>
            <a:custGeom>
              <a:rect b="b" l="l" r="r" t="t"/>
              <a:pathLst>
                <a:path extrusionOk="0" h="10715" w="518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0"/>
            <p:cNvSpPr/>
            <p:nvPr/>
          </p:nvSpPr>
          <p:spPr>
            <a:xfrm>
              <a:off x="3001375" y="2060225"/>
              <a:ext cx="32550" cy="19325"/>
            </a:xfrm>
            <a:custGeom>
              <a:rect b="b" l="l" r="r" t="t"/>
              <a:pathLst>
                <a:path extrusionOk="0" h="773" w="1302">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0"/>
            <p:cNvSpPr/>
            <p:nvPr/>
          </p:nvSpPr>
          <p:spPr>
            <a:xfrm>
              <a:off x="3046025" y="1990475"/>
              <a:ext cx="4200" cy="2625"/>
            </a:xfrm>
            <a:custGeom>
              <a:rect b="b" l="l" r="r" t="t"/>
              <a:pathLst>
                <a:path extrusionOk="0" h="105" w="168">
                  <a:moveTo>
                    <a:pt x="167" y="105"/>
                  </a:moveTo>
                  <a:cubicBezTo>
                    <a:pt x="126" y="63"/>
                    <a:pt x="63" y="21"/>
                    <a:pt x="0" y="0"/>
                  </a:cubicBezTo>
                  <a:cubicBezTo>
                    <a:pt x="63" y="21"/>
                    <a:pt x="126" y="63"/>
                    <a:pt x="167" y="1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0"/>
            <p:cNvSpPr/>
            <p:nvPr/>
          </p:nvSpPr>
          <p:spPr>
            <a:xfrm>
              <a:off x="3012525" y="2053225"/>
              <a:ext cx="8925" cy="12600"/>
            </a:xfrm>
            <a:custGeom>
              <a:rect b="b" l="l" r="r" t="t"/>
              <a:pathLst>
                <a:path extrusionOk="0" h="504" w="357">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0"/>
            <p:cNvSpPr/>
            <p:nvPr/>
          </p:nvSpPr>
          <p:spPr>
            <a:xfrm>
              <a:off x="4612550" y="1204750"/>
              <a:ext cx="182225" cy="258225"/>
            </a:xfrm>
            <a:custGeom>
              <a:rect b="b" l="l" r="r" t="t"/>
              <a:pathLst>
                <a:path extrusionOk="0" h="10329" w="7289">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37" name="Google Shape;537;p40" title="IMG20250512145845.jpg"/>
          <p:cNvPicPr preferRelativeResize="0"/>
          <p:nvPr/>
        </p:nvPicPr>
        <p:blipFill rotWithShape="1">
          <a:blip r:embed="rId3">
            <a:alphaModFix/>
          </a:blip>
          <a:srcRect b="26909" l="0" r="0" t="17890"/>
          <a:stretch/>
        </p:blipFill>
        <p:spPr>
          <a:xfrm>
            <a:off x="1461275" y="362725"/>
            <a:ext cx="2320601" cy="28391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the school</a:t>
            </a:r>
            <a:endParaRPr/>
          </a:p>
        </p:txBody>
      </p:sp>
      <p:sp>
        <p:nvSpPr>
          <p:cNvPr id="543" name="Google Shape;543;p41"/>
          <p:cNvSpPr txBox="1"/>
          <p:nvPr>
            <p:ph idx="1" type="subTitle"/>
          </p:nvPr>
        </p:nvSpPr>
        <p:spPr>
          <a:xfrm>
            <a:off x="1018875" y="1329275"/>
            <a:ext cx="3460200" cy="30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Jazykova skola</a:t>
            </a:r>
            <a:r>
              <a:rPr lang="en" sz="1200"/>
              <a:t> (see link) has been teaching languages since the 1950s. It is a public school of languages for adult education, which can certify the CEFR levels with official exams. </a:t>
            </a:r>
            <a:endParaRPr sz="1200"/>
          </a:p>
          <a:p>
            <a:pPr indent="0" lvl="0" marL="0" rtl="0" algn="l">
              <a:spcBef>
                <a:spcPts val="0"/>
              </a:spcBef>
              <a:spcAft>
                <a:spcPts val="0"/>
              </a:spcAft>
              <a:buNone/>
            </a:pPr>
            <a:r>
              <a:t/>
            </a:r>
            <a:endParaRPr sz="1200">
              <a:solidFill>
                <a:srgbClr val="313131"/>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313131"/>
                </a:solidFill>
                <a:highlight>
                  <a:srgbClr val="FFFFFF"/>
                </a:highlight>
                <a:latin typeface="Arial"/>
                <a:ea typeface="Arial"/>
                <a:cs typeface="Arial"/>
                <a:sym typeface="Arial"/>
              </a:rPr>
              <a:t>The language offer may vary slightly from year to year, as it is adapted to the specific interests of the students. They offer a total of 14 languages: English, German, French, Spanish, Italian, Arabic, Russian, Slovak, Japanese, Hebrew, Chinese, Swedish, Korean and Greek.</a:t>
            </a:r>
            <a:endParaRPr/>
          </a:p>
        </p:txBody>
      </p:sp>
      <p:sp>
        <p:nvSpPr>
          <p:cNvPr id="544" name="Google Shape;544;p41"/>
          <p:cNvSpPr txBox="1"/>
          <p:nvPr>
            <p:ph idx="2" type="subTitle"/>
          </p:nvPr>
        </p:nvSpPr>
        <p:spPr>
          <a:xfrm>
            <a:off x="4664900" y="1171975"/>
            <a:ext cx="3765900" cy="34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13131"/>
                </a:solidFill>
                <a:highlight>
                  <a:srgbClr val="FFFFFF"/>
                </a:highlight>
                <a:latin typeface="Arial"/>
                <a:ea typeface="Arial"/>
                <a:cs typeface="Arial"/>
                <a:sym typeface="Arial"/>
              </a:rPr>
              <a:t>The state language exam certificate issued by the school is accepted at universities in both the Slovak and Czech Republics. It serves as proof of knowledge of a foreign language at the proclaimed level of the Common European Framework of Reference for Languages ​​in state and public administration - as well as in the private sector. Taking into account the type of state language exam /basic, general, professional, special/ and the valid school legislation, it allows students to practice the teaching profession in the teaching of a given foreign language and is a relevant document when obtaining a trade license for services in the field of foreign languages.</a:t>
            </a:r>
            <a:endParaRPr/>
          </a:p>
        </p:txBody>
      </p:sp>
      <p:pic>
        <p:nvPicPr>
          <p:cNvPr id="545" name="Google Shape;545;p41"/>
          <p:cNvPicPr preferRelativeResize="0"/>
          <p:nvPr/>
        </p:nvPicPr>
        <p:blipFill>
          <a:blip r:embed="rId4">
            <a:alphaModFix/>
          </a:blip>
          <a:stretch>
            <a:fillRect/>
          </a:stretch>
        </p:blipFill>
        <p:spPr>
          <a:xfrm rot="-1475258">
            <a:off x="-651934" y="1347186"/>
            <a:ext cx="1666896" cy="382074"/>
          </a:xfrm>
          <a:prstGeom prst="rect">
            <a:avLst/>
          </a:prstGeom>
          <a:noFill/>
          <a:ln>
            <a:noFill/>
          </a:ln>
        </p:spPr>
      </p:pic>
      <p:grpSp>
        <p:nvGrpSpPr>
          <p:cNvPr id="546" name="Google Shape;546;p41"/>
          <p:cNvGrpSpPr/>
          <p:nvPr/>
        </p:nvGrpSpPr>
        <p:grpSpPr>
          <a:xfrm>
            <a:off x="1128616" y="1089574"/>
            <a:ext cx="399812" cy="306477"/>
            <a:chOff x="2567841" y="1994124"/>
            <a:chExt cx="399812" cy="306477"/>
          </a:xfrm>
        </p:grpSpPr>
        <p:sp>
          <p:nvSpPr>
            <p:cNvPr id="547" name="Google Shape;547;p41"/>
            <p:cNvSpPr/>
            <p:nvPr/>
          </p:nvSpPr>
          <p:spPr>
            <a:xfrm>
              <a:off x="2567841" y="1994124"/>
              <a:ext cx="399812" cy="306477"/>
            </a:xfrm>
            <a:custGeom>
              <a:rect b="b" l="l" r="r" t="t"/>
              <a:pathLst>
                <a:path extrusionOk="0" h="9621" w="12551">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1"/>
            <p:cNvSpPr/>
            <p:nvPr/>
          </p:nvSpPr>
          <p:spPr>
            <a:xfrm>
              <a:off x="2623237" y="2113963"/>
              <a:ext cx="287523" cy="77025"/>
            </a:xfrm>
            <a:custGeom>
              <a:rect b="b" l="l" r="r" t="t"/>
              <a:pathLst>
                <a:path extrusionOk="0" h="2418" w="9026">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1"/>
            <p:cNvSpPr/>
            <p:nvPr/>
          </p:nvSpPr>
          <p:spPr>
            <a:xfrm>
              <a:off x="2623237" y="2017251"/>
              <a:ext cx="287523" cy="77025"/>
            </a:xfrm>
            <a:custGeom>
              <a:rect b="b" l="l" r="r" t="t"/>
              <a:pathLst>
                <a:path extrusionOk="0" h="2418" w="9026">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Course offer</a:t>
            </a:r>
            <a:endParaRPr/>
          </a:p>
        </p:txBody>
      </p:sp>
      <p:pic>
        <p:nvPicPr>
          <p:cNvPr id="555" name="Google Shape;555;p42"/>
          <p:cNvPicPr preferRelativeResize="0"/>
          <p:nvPr/>
        </p:nvPicPr>
        <p:blipFill>
          <a:blip r:embed="rId3">
            <a:alphaModFix/>
          </a:blip>
          <a:stretch>
            <a:fillRect/>
          </a:stretch>
        </p:blipFill>
        <p:spPr>
          <a:xfrm rot="656149">
            <a:off x="-473444" y="936543"/>
            <a:ext cx="1715391" cy="393186"/>
          </a:xfrm>
          <a:prstGeom prst="rect">
            <a:avLst/>
          </a:prstGeom>
          <a:noFill/>
          <a:ln>
            <a:noFill/>
          </a:ln>
        </p:spPr>
      </p:pic>
      <p:sp>
        <p:nvSpPr>
          <p:cNvPr id="556" name="Google Shape;556;p42"/>
          <p:cNvSpPr txBox="1"/>
          <p:nvPr/>
        </p:nvSpPr>
        <p:spPr>
          <a:xfrm>
            <a:off x="1525750" y="1321275"/>
            <a:ext cx="5607600" cy="28233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Conversational language courses</a:t>
            </a:r>
            <a:endParaRPr sz="1500">
              <a:solidFill>
                <a:schemeClr val="dk1"/>
              </a:solidFill>
              <a:latin typeface="Chivo"/>
              <a:ea typeface="Chivo"/>
              <a:cs typeface="Chivo"/>
              <a:sym typeface="Chivo"/>
            </a:endParaRPr>
          </a:p>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Courses for seniors</a:t>
            </a:r>
            <a:endParaRPr sz="1500">
              <a:solidFill>
                <a:schemeClr val="dk1"/>
              </a:solidFill>
              <a:latin typeface="Chivo"/>
              <a:ea typeface="Chivo"/>
              <a:cs typeface="Chivo"/>
              <a:sym typeface="Chivo"/>
            </a:endParaRPr>
          </a:p>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Preparation for school-leaving exam</a:t>
            </a:r>
            <a:endParaRPr sz="1500">
              <a:solidFill>
                <a:schemeClr val="dk1"/>
              </a:solidFill>
              <a:latin typeface="Chivo"/>
              <a:ea typeface="Chivo"/>
              <a:cs typeface="Chivo"/>
              <a:sym typeface="Chivo"/>
            </a:endParaRPr>
          </a:p>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Preparatory courses for international certificates</a:t>
            </a:r>
            <a:endParaRPr sz="1500">
              <a:solidFill>
                <a:schemeClr val="dk1"/>
              </a:solidFill>
              <a:latin typeface="Chivo"/>
              <a:ea typeface="Chivo"/>
              <a:cs typeface="Chivo"/>
              <a:sym typeface="Chivo"/>
            </a:endParaRPr>
          </a:p>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Preparatory courses for state language exams</a:t>
            </a:r>
            <a:endParaRPr sz="1500">
              <a:solidFill>
                <a:schemeClr val="dk1"/>
              </a:solidFill>
              <a:latin typeface="Chivo"/>
              <a:ea typeface="Chivo"/>
              <a:cs typeface="Chivo"/>
              <a:sym typeface="Chivo"/>
            </a:endParaRPr>
          </a:p>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Refresher courses</a:t>
            </a:r>
            <a:endParaRPr sz="1500">
              <a:solidFill>
                <a:schemeClr val="dk1"/>
              </a:solidFill>
              <a:latin typeface="Chivo"/>
              <a:ea typeface="Chivo"/>
              <a:cs typeface="Chivo"/>
              <a:sym typeface="Chivo"/>
            </a:endParaRPr>
          </a:p>
          <a:p>
            <a:pPr indent="-323850" lvl="0" marL="457200" rtl="0" algn="l">
              <a:lnSpc>
                <a:spcPct val="115000"/>
              </a:lnSpc>
              <a:spcBef>
                <a:spcPts val="0"/>
              </a:spcBef>
              <a:spcAft>
                <a:spcPts val="0"/>
              </a:spcAft>
              <a:buClr>
                <a:schemeClr val="dk1"/>
              </a:buClr>
              <a:buSzPts val="1500"/>
              <a:buFont typeface="Chivo"/>
              <a:buChar char="●"/>
            </a:pPr>
            <a:r>
              <a:rPr lang="en" sz="1500">
                <a:solidFill>
                  <a:schemeClr val="dk1"/>
                </a:solidFill>
                <a:latin typeface="Chivo"/>
                <a:ea typeface="Chivo"/>
                <a:cs typeface="Chivo"/>
                <a:sym typeface="Chivo"/>
              </a:rPr>
              <a:t>Thematically oriented courses: i.e.: legal or </a:t>
            </a:r>
            <a:r>
              <a:rPr lang="en" sz="1500">
                <a:solidFill>
                  <a:schemeClr val="dk1"/>
                </a:solidFill>
                <a:latin typeface="Chivo"/>
                <a:ea typeface="Chivo"/>
                <a:cs typeface="Chivo"/>
                <a:sym typeface="Chivo"/>
              </a:rPr>
              <a:t>economic</a:t>
            </a:r>
            <a:r>
              <a:rPr lang="en" sz="1500">
                <a:solidFill>
                  <a:schemeClr val="dk1"/>
                </a:solidFill>
                <a:latin typeface="Chivo"/>
                <a:ea typeface="Chivo"/>
                <a:cs typeface="Chivo"/>
                <a:sym typeface="Chivo"/>
              </a:rPr>
              <a:t> language</a:t>
            </a:r>
            <a:endParaRPr sz="1500">
              <a:solidFill>
                <a:schemeClr val="dk1"/>
              </a:solidFill>
              <a:latin typeface="Chivo"/>
              <a:ea typeface="Chivo"/>
              <a:cs typeface="Chivo"/>
              <a:sym typeface="Chiv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school</a:t>
            </a:r>
            <a:endParaRPr/>
          </a:p>
        </p:txBody>
      </p:sp>
      <p:pic>
        <p:nvPicPr>
          <p:cNvPr id="562" name="Google Shape;562;p43"/>
          <p:cNvPicPr preferRelativeResize="0"/>
          <p:nvPr/>
        </p:nvPicPr>
        <p:blipFill rotWithShape="1">
          <a:blip r:embed="rId3">
            <a:alphaModFix/>
          </a:blip>
          <a:srcRect b="12793" l="13163" r="37218" t="0"/>
          <a:stretch/>
        </p:blipFill>
        <p:spPr>
          <a:xfrm rot="-7405196">
            <a:off x="7233229" y="1299442"/>
            <a:ext cx="3329490" cy="3291596"/>
          </a:xfrm>
          <a:prstGeom prst="rect">
            <a:avLst/>
          </a:prstGeom>
          <a:noFill/>
          <a:ln>
            <a:noFill/>
          </a:ln>
        </p:spPr>
      </p:pic>
      <p:pic>
        <p:nvPicPr>
          <p:cNvPr id="563" name="Google Shape;563;p43"/>
          <p:cNvPicPr preferRelativeResize="0"/>
          <p:nvPr/>
        </p:nvPicPr>
        <p:blipFill>
          <a:blip r:embed="rId4">
            <a:alphaModFix/>
          </a:blip>
          <a:stretch>
            <a:fillRect/>
          </a:stretch>
        </p:blipFill>
        <p:spPr>
          <a:xfrm rot="944403">
            <a:off x="7782041" y="1817636"/>
            <a:ext cx="1666897" cy="382074"/>
          </a:xfrm>
          <a:prstGeom prst="rect">
            <a:avLst/>
          </a:prstGeom>
          <a:noFill/>
          <a:ln>
            <a:noFill/>
          </a:ln>
        </p:spPr>
      </p:pic>
      <p:pic>
        <p:nvPicPr>
          <p:cNvPr id="564" name="Google Shape;564;p43"/>
          <p:cNvPicPr preferRelativeResize="0"/>
          <p:nvPr/>
        </p:nvPicPr>
        <p:blipFill>
          <a:blip r:embed="rId4">
            <a:alphaModFix/>
          </a:blip>
          <a:stretch>
            <a:fillRect/>
          </a:stretch>
        </p:blipFill>
        <p:spPr>
          <a:xfrm rot="-3125739">
            <a:off x="-170684" y="3220911"/>
            <a:ext cx="1666897" cy="382074"/>
          </a:xfrm>
          <a:prstGeom prst="rect">
            <a:avLst/>
          </a:prstGeom>
          <a:noFill/>
          <a:ln>
            <a:noFill/>
          </a:ln>
        </p:spPr>
      </p:pic>
      <p:pic>
        <p:nvPicPr>
          <p:cNvPr id="565" name="Google Shape;565;p43" title="IMG20250512161835.jpg"/>
          <p:cNvPicPr preferRelativeResize="0"/>
          <p:nvPr/>
        </p:nvPicPr>
        <p:blipFill rotWithShape="1">
          <a:blip r:embed="rId5">
            <a:alphaModFix/>
          </a:blip>
          <a:srcRect b="0" l="13574" r="23433" t="0"/>
          <a:stretch/>
        </p:blipFill>
        <p:spPr>
          <a:xfrm>
            <a:off x="2975862" y="2148800"/>
            <a:ext cx="3027901" cy="2526276"/>
          </a:xfrm>
          <a:prstGeom prst="rect">
            <a:avLst/>
          </a:prstGeom>
          <a:noFill/>
          <a:ln>
            <a:noFill/>
          </a:ln>
        </p:spPr>
      </p:pic>
      <p:pic>
        <p:nvPicPr>
          <p:cNvPr id="566" name="Google Shape;566;p43" title="IMG20250512145736.jpg"/>
          <p:cNvPicPr preferRelativeResize="0"/>
          <p:nvPr/>
        </p:nvPicPr>
        <p:blipFill>
          <a:blip r:embed="rId6">
            <a:alphaModFix/>
          </a:blip>
          <a:stretch>
            <a:fillRect/>
          </a:stretch>
        </p:blipFill>
        <p:spPr>
          <a:xfrm>
            <a:off x="448275" y="308900"/>
            <a:ext cx="1839275" cy="3544801"/>
          </a:xfrm>
          <a:prstGeom prst="rect">
            <a:avLst/>
          </a:prstGeom>
          <a:noFill/>
          <a:ln>
            <a:noFill/>
          </a:ln>
        </p:spPr>
      </p:pic>
      <p:pic>
        <p:nvPicPr>
          <p:cNvPr id="567" name="Google Shape;567;p43" title="IMG20250515130535.jpg"/>
          <p:cNvPicPr preferRelativeResize="0"/>
          <p:nvPr/>
        </p:nvPicPr>
        <p:blipFill>
          <a:blip r:embed="rId7">
            <a:alphaModFix/>
          </a:blip>
          <a:stretch>
            <a:fillRect/>
          </a:stretch>
        </p:blipFill>
        <p:spPr>
          <a:xfrm>
            <a:off x="6511225" y="0"/>
            <a:ext cx="2541025"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
  <a:themeElements>
    <a:clrScheme name="Simple Light">
      <a:dk1>
        <a:srgbClr val="3A3A3A"/>
      </a:dk1>
      <a:lt1>
        <a:srgbClr val="FFFFFF"/>
      </a:lt1>
      <a:dk2>
        <a:srgbClr val="E6E2D2"/>
      </a:dk2>
      <a:lt2>
        <a:srgbClr val="96A397"/>
      </a:lt2>
      <a:accent1>
        <a:srgbClr val="FFFFFF"/>
      </a:accent1>
      <a:accent2>
        <a:srgbClr val="FFFFFF"/>
      </a:accent2>
      <a:accent3>
        <a:srgbClr val="FFFFFF"/>
      </a:accent3>
      <a:accent4>
        <a:srgbClr val="FFFFFF"/>
      </a:accent4>
      <a:accent5>
        <a:srgbClr val="FFFFFF"/>
      </a:accent5>
      <a:accent6>
        <a:srgbClr val="FFFFFF"/>
      </a:accent6>
      <a:hlink>
        <a:srgbClr val="3A3A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